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7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F9E9C-07EA-4AF6-ABE9-512A297DD48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78FFD9-27C4-48E9-B133-0DD5AF48CC3C}">
      <dgm:prSet phldrT="[Text]" custT="1"/>
      <dgm:spPr/>
      <dgm:t>
        <a:bodyPr/>
        <a:lstStyle/>
        <a:p>
          <a:r>
            <a:rPr lang="en-US" sz="2300" dirty="0"/>
            <a:t>Common Elements </a:t>
          </a:r>
          <a:br>
            <a:rPr lang="en-US" sz="2300" dirty="0"/>
          </a:br>
          <a:r>
            <a:rPr lang="en-US" sz="1600" dirty="0"/>
            <a:t>(All Assignment Messages)</a:t>
          </a:r>
          <a:endParaRPr lang="en-US" sz="2300" dirty="0"/>
        </a:p>
      </dgm:t>
    </dgm:pt>
    <dgm:pt modelId="{DD2EA3AB-8A2D-425C-9D8A-A83161DCF674}" type="parTrans" cxnId="{6521BE01-A653-4BF6-A249-238E2F0FF5C0}">
      <dgm:prSet/>
      <dgm:spPr/>
      <dgm:t>
        <a:bodyPr/>
        <a:lstStyle/>
        <a:p>
          <a:endParaRPr lang="en-US"/>
        </a:p>
      </dgm:t>
    </dgm:pt>
    <dgm:pt modelId="{3556DF95-0F9A-4429-A84A-2402A5148A7A}" type="sibTrans" cxnId="{6521BE01-A653-4BF6-A249-238E2F0FF5C0}">
      <dgm:prSet/>
      <dgm:spPr/>
      <dgm:t>
        <a:bodyPr/>
        <a:lstStyle/>
        <a:p>
          <a:endParaRPr lang="en-US"/>
        </a:p>
      </dgm:t>
    </dgm:pt>
    <dgm:pt modelId="{6BA80713-82C8-42F1-85EE-CD7A2D76E0B0}">
      <dgm:prSet phldrT="[Text]"/>
      <dgm:spPr/>
      <dgm:t>
        <a:bodyPr/>
        <a:lstStyle/>
        <a:p>
          <a:r>
            <a:rPr lang="en-US" dirty="0"/>
            <a:t>Use Case</a:t>
          </a:r>
        </a:p>
      </dgm:t>
    </dgm:pt>
    <dgm:pt modelId="{67A8CEA9-B48D-4070-8B79-BE0F2FC56DD8}" type="parTrans" cxnId="{79022BCF-65F9-479D-8C45-1CD54B09395B}">
      <dgm:prSet/>
      <dgm:spPr/>
      <dgm:t>
        <a:bodyPr/>
        <a:lstStyle/>
        <a:p>
          <a:endParaRPr lang="en-US"/>
        </a:p>
      </dgm:t>
    </dgm:pt>
    <dgm:pt modelId="{D7F47DC5-83EC-42AA-8167-DB377D7F1FF2}" type="sibTrans" cxnId="{79022BCF-65F9-479D-8C45-1CD54B09395B}">
      <dgm:prSet/>
      <dgm:spPr/>
      <dgm:t>
        <a:bodyPr/>
        <a:lstStyle/>
        <a:p>
          <a:endParaRPr lang="en-US"/>
        </a:p>
      </dgm:t>
    </dgm:pt>
    <dgm:pt modelId="{093A1168-C784-4BBE-ACAC-0D641BA05F11}">
      <dgm:prSet phldrT="[Text]" custT="1"/>
      <dgm:spPr/>
      <dgm:t>
        <a:bodyPr/>
        <a:lstStyle/>
        <a:p>
          <a:r>
            <a:rPr lang="en-US" sz="2300" dirty="0"/>
            <a:t>Message Specific </a:t>
          </a:r>
          <a:r>
            <a:rPr lang="en-US" sz="1600" dirty="0"/>
            <a:t>(Assignment Add Request)</a:t>
          </a:r>
          <a:endParaRPr lang="en-US" sz="2300" dirty="0"/>
        </a:p>
      </dgm:t>
    </dgm:pt>
    <dgm:pt modelId="{800D7438-FC91-4152-862E-DA0D98322718}" type="parTrans" cxnId="{811F0172-55D6-4A9C-AE63-59239D8A7E16}">
      <dgm:prSet/>
      <dgm:spPr/>
      <dgm:t>
        <a:bodyPr/>
        <a:lstStyle/>
        <a:p>
          <a:endParaRPr lang="en-US"/>
        </a:p>
      </dgm:t>
    </dgm:pt>
    <dgm:pt modelId="{97FE0724-5388-4742-832C-8DD9E0EBE491}" type="sibTrans" cxnId="{811F0172-55D6-4A9C-AE63-59239D8A7E16}">
      <dgm:prSet/>
      <dgm:spPr/>
      <dgm:t>
        <a:bodyPr/>
        <a:lstStyle/>
        <a:p>
          <a:endParaRPr lang="en-US"/>
        </a:p>
      </dgm:t>
    </dgm:pt>
    <dgm:pt modelId="{45BE2327-51A0-4E16-B807-C1537AB6C784}">
      <dgm:prSet phldrT="[Text]"/>
      <dgm:spPr/>
      <dgm:t>
        <a:bodyPr/>
        <a:lstStyle/>
        <a:p>
          <a:r>
            <a:rPr lang="en-US" dirty="0"/>
            <a:t>Schema</a:t>
          </a:r>
        </a:p>
      </dgm:t>
    </dgm:pt>
    <dgm:pt modelId="{33FF12BD-1E4B-45D9-A41B-6F234D982C38}" type="parTrans" cxnId="{A86623C3-1919-4057-A49A-BDC1249F55D1}">
      <dgm:prSet/>
      <dgm:spPr/>
      <dgm:t>
        <a:bodyPr/>
        <a:lstStyle/>
        <a:p>
          <a:endParaRPr lang="en-US"/>
        </a:p>
      </dgm:t>
    </dgm:pt>
    <dgm:pt modelId="{AAA41873-B268-436C-B1C3-0A5486F8CFA1}" type="sibTrans" cxnId="{A86623C3-1919-4057-A49A-BDC1249F55D1}">
      <dgm:prSet/>
      <dgm:spPr/>
      <dgm:t>
        <a:bodyPr/>
        <a:lstStyle/>
        <a:p>
          <a:endParaRPr lang="en-US"/>
        </a:p>
      </dgm:t>
    </dgm:pt>
    <dgm:pt modelId="{28185497-2210-48E3-B6A9-70C56713E632}">
      <dgm:prSet phldrT="[Text]"/>
      <dgm:spPr/>
      <dgm:t>
        <a:bodyPr/>
        <a:lstStyle/>
        <a:p>
          <a:r>
            <a:rPr lang="en-US" dirty="0"/>
            <a:t>Data Dictionary</a:t>
          </a:r>
        </a:p>
      </dgm:t>
    </dgm:pt>
    <dgm:pt modelId="{E2928C2B-AC42-45E3-B04B-84F5FF7C1AA6}" type="parTrans" cxnId="{12387147-3BDB-4BCC-AD28-38B93AD7BB14}">
      <dgm:prSet/>
      <dgm:spPr/>
      <dgm:t>
        <a:bodyPr/>
        <a:lstStyle/>
        <a:p>
          <a:endParaRPr lang="en-US"/>
        </a:p>
      </dgm:t>
    </dgm:pt>
    <dgm:pt modelId="{5A9F5FD3-0EBA-4674-AD43-7FB609EC44A2}" type="sibTrans" cxnId="{12387147-3BDB-4BCC-AD28-38B93AD7BB14}">
      <dgm:prSet/>
      <dgm:spPr/>
      <dgm:t>
        <a:bodyPr/>
        <a:lstStyle/>
        <a:p>
          <a:endParaRPr lang="en-US"/>
        </a:p>
      </dgm:t>
    </dgm:pt>
    <dgm:pt modelId="{534407C8-89B6-4E13-B2B5-D39E9CBBE2B8}">
      <dgm:prSet phldrT="[Text]"/>
      <dgm:spPr/>
      <dgm:t>
        <a:bodyPr/>
        <a:lstStyle/>
        <a:p>
          <a:r>
            <a:rPr lang="en-US" dirty="0"/>
            <a:t>Code Lists</a:t>
          </a:r>
        </a:p>
      </dgm:t>
    </dgm:pt>
    <dgm:pt modelId="{E0CB9297-67B1-4033-8C9E-50275CB580CF}" type="parTrans" cxnId="{D61CE640-A1FC-4DAB-8009-6CD12709E8FA}">
      <dgm:prSet/>
      <dgm:spPr/>
      <dgm:t>
        <a:bodyPr/>
        <a:lstStyle/>
        <a:p>
          <a:endParaRPr lang="en-US"/>
        </a:p>
      </dgm:t>
    </dgm:pt>
    <dgm:pt modelId="{B8F62E9F-B9AB-4ACF-A152-57B91BCA27BA}" type="sibTrans" cxnId="{D61CE640-A1FC-4DAB-8009-6CD12709E8FA}">
      <dgm:prSet/>
      <dgm:spPr/>
      <dgm:t>
        <a:bodyPr/>
        <a:lstStyle/>
        <a:p>
          <a:endParaRPr lang="en-US"/>
        </a:p>
      </dgm:t>
    </dgm:pt>
    <dgm:pt modelId="{7D164E12-54B2-4D43-9BD5-0AB5C9749CC9}">
      <dgm:prSet phldrT="[Text]"/>
      <dgm:spPr/>
      <dgm:t>
        <a:bodyPr/>
        <a:lstStyle/>
        <a:p>
          <a:r>
            <a:rPr lang="en-US" dirty="0"/>
            <a:t>Implementation Guide</a:t>
          </a:r>
        </a:p>
      </dgm:t>
    </dgm:pt>
    <dgm:pt modelId="{3CEDDAE9-A7EA-4B0F-9CC2-451064DFE862}" type="parTrans" cxnId="{9C9173CF-20AB-46A5-9E68-49CA68951524}">
      <dgm:prSet/>
      <dgm:spPr/>
      <dgm:t>
        <a:bodyPr/>
        <a:lstStyle/>
        <a:p>
          <a:endParaRPr lang="en-US"/>
        </a:p>
      </dgm:t>
    </dgm:pt>
    <dgm:pt modelId="{6F08DE69-2271-46EA-9F47-98797C885A21}" type="sibTrans" cxnId="{9C9173CF-20AB-46A5-9E68-49CA68951524}">
      <dgm:prSet/>
      <dgm:spPr/>
      <dgm:t>
        <a:bodyPr/>
        <a:lstStyle/>
        <a:p>
          <a:endParaRPr lang="en-US"/>
        </a:p>
      </dgm:t>
    </dgm:pt>
    <dgm:pt modelId="{B12F8169-28AE-408F-89DF-5F70151AFE69}">
      <dgm:prSet phldrT="[Text]"/>
      <dgm:spPr/>
      <dgm:t>
        <a:bodyPr/>
        <a:lstStyle/>
        <a:p>
          <a:r>
            <a:rPr lang="en-US" dirty="0"/>
            <a:t>Test Instances</a:t>
          </a:r>
        </a:p>
      </dgm:t>
    </dgm:pt>
    <dgm:pt modelId="{8C5A4F04-DA3F-426B-BC60-7653C5F85172}" type="parTrans" cxnId="{70AF93EE-405D-4C5B-8476-881681C98531}">
      <dgm:prSet/>
      <dgm:spPr/>
      <dgm:t>
        <a:bodyPr/>
        <a:lstStyle/>
        <a:p>
          <a:endParaRPr lang="en-US"/>
        </a:p>
      </dgm:t>
    </dgm:pt>
    <dgm:pt modelId="{3FB55910-33F3-4D83-8B16-6B3CD082D31F}" type="sibTrans" cxnId="{70AF93EE-405D-4C5B-8476-881681C98531}">
      <dgm:prSet/>
      <dgm:spPr/>
      <dgm:t>
        <a:bodyPr/>
        <a:lstStyle/>
        <a:p>
          <a:endParaRPr lang="en-US"/>
        </a:p>
      </dgm:t>
    </dgm:pt>
    <dgm:pt modelId="{FFB040B9-C0CB-40A8-AB27-E3A7E238C612}">
      <dgm:prSet phldrT="[Text]"/>
      <dgm:spPr/>
      <dgm:t>
        <a:bodyPr/>
        <a:lstStyle/>
        <a:p>
          <a:r>
            <a:rPr lang="en-US" dirty="0"/>
            <a:t>BMS </a:t>
          </a:r>
          <a:r>
            <a:rPr lang="en-US"/>
            <a:t>/ CAPIS</a:t>
          </a:r>
          <a:endParaRPr lang="en-US" dirty="0"/>
        </a:p>
      </dgm:t>
    </dgm:pt>
    <dgm:pt modelId="{3C9C3BDB-13F4-417D-8110-9A308CFD7576}" type="parTrans" cxnId="{1321F2E6-7431-4389-9A8F-531F38FDF82B}">
      <dgm:prSet/>
      <dgm:spPr/>
      <dgm:t>
        <a:bodyPr/>
        <a:lstStyle/>
        <a:p>
          <a:endParaRPr lang="en-US"/>
        </a:p>
      </dgm:t>
    </dgm:pt>
    <dgm:pt modelId="{34800418-DFA9-4623-902E-85D7F06A0350}" type="sibTrans" cxnId="{1321F2E6-7431-4389-9A8F-531F38FDF82B}">
      <dgm:prSet/>
      <dgm:spPr/>
      <dgm:t>
        <a:bodyPr/>
        <a:lstStyle/>
        <a:p>
          <a:endParaRPr lang="en-US"/>
        </a:p>
      </dgm:t>
    </dgm:pt>
    <dgm:pt modelId="{E36B7202-11C0-42A1-85ED-19CFC26F62B0}">
      <dgm:prSet phldrT="[Text]"/>
      <dgm:spPr/>
      <dgm:t>
        <a:bodyPr/>
        <a:lstStyle/>
        <a:p>
          <a:r>
            <a:rPr lang="en-US" dirty="0"/>
            <a:t>BMS </a:t>
          </a:r>
          <a:r>
            <a:rPr lang="en-US"/>
            <a:t>/ CAPIS</a:t>
          </a:r>
          <a:endParaRPr lang="en-US" dirty="0"/>
        </a:p>
      </dgm:t>
    </dgm:pt>
    <dgm:pt modelId="{60809806-4748-4247-A186-0281A4A47112}" type="parTrans" cxnId="{16BFDB79-A55D-47F5-91DF-32E593B40CF1}">
      <dgm:prSet/>
      <dgm:spPr/>
      <dgm:t>
        <a:bodyPr/>
        <a:lstStyle/>
        <a:p>
          <a:endParaRPr lang="en-US"/>
        </a:p>
      </dgm:t>
    </dgm:pt>
    <dgm:pt modelId="{055D45F6-64F5-4465-ACFC-71C8DCFA17E7}" type="sibTrans" cxnId="{16BFDB79-A55D-47F5-91DF-32E593B40CF1}">
      <dgm:prSet/>
      <dgm:spPr/>
      <dgm:t>
        <a:bodyPr/>
        <a:lstStyle/>
        <a:p>
          <a:endParaRPr lang="en-US"/>
        </a:p>
      </dgm:t>
    </dgm:pt>
    <dgm:pt modelId="{CA94612E-6A37-4019-9601-2647F379BA87}">
      <dgm:prSet phldrT="[Text]"/>
      <dgm:spPr/>
      <dgm:t>
        <a:bodyPr/>
        <a:lstStyle/>
        <a:p>
          <a:r>
            <a:rPr lang="en-US" dirty="0"/>
            <a:t>BMS / CAPIS</a:t>
          </a:r>
        </a:p>
      </dgm:t>
    </dgm:pt>
    <dgm:pt modelId="{17E48EBB-7AE5-4108-A96C-97E470AFF34B}" type="parTrans" cxnId="{692DB92A-F598-4B2C-B95B-0B12DA3EE4CC}">
      <dgm:prSet/>
      <dgm:spPr/>
      <dgm:t>
        <a:bodyPr/>
        <a:lstStyle/>
        <a:p>
          <a:endParaRPr lang="en-US"/>
        </a:p>
      </dgm:t>
    </dgm:pt>
    <dgm:pt modelId="{B9FD05FD-83A5-46A2-A4D2-8D72D5114A85}" type="sibTrans" cxnId="{692DB92A-F598-4B2C-B95B-0B12DA3EE4CC}">
      <dgm:prSet/>
      <dgm:spPr/>
      <dgm:t>
        <a:bodyPr/>
        <a:lstStyle/>
        <a:p>
          <a:endParaRPr lang="en-US"/>
        </a:p>
      </dgm:t>
    </dgm:pt>
    <dgm:pt modelId="{CA75723D-25A5-4DEF-8D39-F225E43504A1}" type="pres">
      <dgm:prSet presAssocID="{6DDF9E9C-07EA-4AF6-ABE9-512A297DD48E}" presName="vert0" presStyleCnt="0">
        <dgm:presLayoutVars>
          <dgm:dir/>
          <dgm:animOne val="branch"/>
          <dgm:animLvl val="lvl"/>
        </dgm:presLayoutVars>
      </dgm:prSet>
      <dgm:spPr/>
    </dgm:pt>
    <dgm:pt modelId="{090C668B-ADD7-4BE1-8521-999CD10DE264}" type="pres">
      <dgm:prSet presAssocID="{DA78FFD9-27C4-48E9-B133-0DD5AF48CC3C}" presName="thickLine" presStyleLbl="alignNode1" presStyleIdx="0" presStyleCnt="2"/>
      <dgm:spPr/>
    </dgm:pt>
    <dgm:pt modelId="{ADCF6CB5-A07F-495E-BBA8-336E106A3A73}" type="pres">
      <dgm:prSet presAssocID="{DA78FFD9-27C4-48E9-B133-0DD5AF48CC3C}" presName="horz1" presStyleCnt="0"/>
      <dgm:spPr/>
    </dgm:pt>
    <dgm:pt modelId="{0D4DD408-3921-41E3-B800-A5FAE52B64F6}" type="pres">
      <dgm:prSet presAssocID="{DA78FFD9-27C4-48E9-B133-0DD5AF48CC3C}" presName="tx1" presStyleLbl="revTx" presStyleIdx="0" presStyleCnt="11"/>
      <dgm:spPr/>
    </dgm:pt>
    <dgm:pt modelId="{6AD34E58-EA06-4201-98BE-92729B7BF917}" type="pres">
      <dgm:prSet presAssocID="{DA78FFD9-27C4-48E9-B133-0DD5AF48CC3C}" presName="vert1" presStyleCnt="0"/>
      <dgm:spPr/>
    </dgm:pt>
    <dgm:pt modelId="{FAE8CBC4-C21E-4908-9280-021DB9141EB4}" type="pres">
      <dgm:prSet presAssocID="{6BA80713-82C8-42F1-85EE-CD7A2D76E0B0}" presName="vertSpace2a" presStyleCnt="0"/>
      <dgm:spPr/>
    </dgm:pt>
    <dgm:pt modelId="{FBB056A8-A339-42BC-8B62-134984434CF3}" type="pres">
      <dgm:prSet presAssocID="{6BA80713-82C8-42F1-85EE-CD7A2D76E0B0}" presName="horz2" presStyleCnt="0"/>
      <dgm:spPr/>
    </dgm:pt>
    <dgm:pt modelId="{A02AE0BB-72FA-46BA-B22C-E3222DC3AB50}" type="pres">
      <dgm:prSet presAssocID="{6BA80713-82C8-42F1-85EE-CD7A2D76E0B0}" presName="horzSpace2" presStyleCnt="0"/>
      <dgm:spPr/>
    </dgm:pt>
    <dgm:pt modelId="{4D18F068-7380-4C7D-8E7F-B6B19F13E911}" type="pres">
      <dgm:prSet presAssocID="{6BA80713-82C8-42F1-85EE-CD7A2D76E0B0}" presName="tx2" presStyleLbl="revTx" presStyleIdx="1" presStyleCnt="11"/>
      <dgm:spPr/>
    </dgm:pt>
    <dgm:pt modelId="{A7BA3D72-30E6-4471-8154-11DF730B6E49}" type="pres">
      <dgm:prSet presAssocID="{6BA80713-82C8-42F1-85EE-CD7A2D76E0B0}" presName="vert2" presStyleCnt="0"/>
      <dgm:spPr/>
    </dgm:pt>
    <dgm:pt modelId="{BA8EA41F-FD3C-4452-8AAA-64A916DEAE0B}" type="pres">
      <dgm:prSet presAssocID="{6BA80713-82C8-42F1-85EE-CD7A2D76E0B0}" presName="thinLine2b" presStyleLbl="callout" presStyleIdx="0" presStyleCnt="6"/>
      <dgm:spPr/>
    </dgm:pt>
    <dgm:pt modelId="{2113A3EA-FE04-4611-B3C5-F1C8F460C22D}" type="pres">
      <dgm:prSet presAssocID="{6BA80713-82C8-42F1-85EE-CD7A2D76E0B0}" presName="vertSpace2b" presStyleCnt="0"/>
      <dgm:spPr/>
    </dgm:pt>
    <dgm:pt modelId="{D6F20E99-1C2D-423E-B443-7F2BB45C5104}" type="pres">
      <dgm:prSet presAssocID="{28185497-2210-48E3-B6A9-70C56713E632}" presName="horz2" presStyleCnt="0"/>
      <dgm:spPr/>
    </dgm:pt>
    <dgm:pt modelId="{C30357D1-0A72-4CAF-AE00-E518DE98D5BD}" type="pres">
      <dgm:prSet presAssocID="{28185497-2210-48E3-B6A9-70C56713E632}" presName="horzSpace2" presStyleCnt="0"/>
      <dgm:spPr/>
    </dgm:pt>
    <dgm:pt modelId="{1B880DA4-72A2-45EE-B0BF-F27D1F698954}" type="pres">
      <dgm:prSet presAssocID="{28185497-2210-48E3-B6A9-70C56713E632}" presName="tx2" presStyleLbl="revTx" presStyleIdx="2" presStyleCnt="11"/>
      <dgm:spPr/>
    </dgm:pt>
    <dgm:pt modelId="{54E3AFEB-C910-427D-933A-A0D1296A277E}" type="pres">
      <dgm:prSet presAssocID="{28185497-2210-48E3-B6A9-70C56713E632}" presName="vert2" presStyleCnt="0"/>
      <dgm:spPr/>
    </dgm:pt>
    <dgm:pt modelId="{9DFC63D7-1592-4FF5-A0EB-80D85CF5A582}" type="pres">
      <dgm:prSet presAssocID="{28185497-2210-48E3-B6A9-70C56713E632}" presName="thinLine2b" presStyleLbl="callout" presStyleIdx="1" presStyleCnt="6"/>
      <dgm:spPr/>
    </dgm:pt>
    <dgm:pt modelId="{B186D7EA-CE32-4EE6-A971-3FE16A7EFB94}" type="pres">
      <dgm:prSet presAssocID="{28185497-2210-48E3-B6A9-70C56713E632}" presName="vertSpace2b" presStyleCnt="0"/>
      <dgm:spPr/>
    </dgm:pt>
    <dgm:pt modelId="{79900565-CC1C-4983-858C-177E9BEE6FFB}" type="pres">
      <dgm:prSet presAssocID="{534407C8-89B6-4E13-B2B5-D39E9CBBE2B8}" presName="horz2" presStyleCnt="0"/>
      <dgm:spPr/>
    </dgm:pt>
    <dgm:pt modelId="{E4377C76-8D5B-4F19-847D-7B14152F9921}" type="pres">
      <dgm:prSet presAssocID="{534407C8-89B6-4E13-B2B5-D39E9CBBE2B8}" presName="horzSpace2" presStyleCnt="0"/>
      <dgm:spPr/>
    </dgm:pt>
    <dgm:pt modelId="{6971E699-7CB7-49F9-9607-72751ACEB041}" type="pres">
      <dgm:prSet presAssocID="{534407C8-89B6-4E13-B2B5-D39E9CBBE2B8}" presName="tx2" presStyleLbl="revTx" presStyleIdx="3" presStyleCnt="11"/>
      <dgm:spPr/>
    </dgm:pt>
    <dgm:pt modelId="{6ECB5927-C589-407D-A982-541C39D08121}" type="pres">
      <dgm:prSet presAssocID="{534407C8-89B6-4E13-B2B5-D39E9CBBE2B8}" presName="vert2" presStyleCnt="0"/>
      <dgm:spPr/>
    </dgm:pt>
    <dgm:pt modelId="{57A5FFE2-5268-4A60-98D3-0300CF15E946}" type="pres">
      <dgm:prSet presAssocID="{534407C8-89B6-4E13-B2B5-D39E9CBBE2B8}" presName="thinLine2b" presStyleLbl="callout" presStyleIdx="2" presStyleCnt="6"/>
      <dgm:spPr/>
    </dgm:pt>
    <dgm:pt modelId="{62BFAFF6-E850-4D31-ACC0-C463D44CE6AC}" type="pres">
      <dgm:prSet presAssocID="{534407C8-89B6-4E13-B2B5-D39E9CBBE2B8}" presName="vertSpace2b" presStyleCnt="0"/>
      <dgm:spPr/>
    </dgm:pt>
    <dgm:pt modelId="{3840CB1D-96DF-4D50-AF93-27CBB6B80F7E}" type="pres">
      <dgm:prSet presAssocID="{093A1168-C784-4BBE-ACAC-0D641BA05F11}" presName="thickLine" presStyleLbl="alignNode1" presStyleIdx="1" presStyleCnt="2"/>
      <dgm:spPr/>
    </dgm:pt>
    <dgm:pt modelId="{6442CD7B-A019-4F9F-AA00-68B79B2FAD8A}" type="pres">
      <dgm:prSet presAssocID="{093A1168-C784-4BBE-ACAC-0D641BA05F11}" presName="horz1" presStyleCnt="0"/>
      <dgm:spPr/>
    </dgm:pt>
    <dgm:pt modelId="{B57169DD-9B75-4C32-8692-5DFCDD378EDF}" type="pres">
      <dgm:prSet presAssocID="{093A1168-C784-4BBE-ACAC-0D641BA05F11}" presName="tx1" presStyleLbl="revTx" presStyleIdx="4" presStyleCnt="11"/>
      <dgm:spPr/>
    </dgm:pt>
    <dgm:pt modelId="{7107665F-B741-4C38-A8EF-264DCC3E82DC}" type="pres">
      <dgm:prSet presAssocID="{093A1168-C784-4BBE-ACAC-0D641BA05F11}" presName="vert1" presStyleCnt="0"/>
      <dgm:spPr/>
    </dgm:pt>
    <dgm:pt modelId="{03FE45BB-194C-4C5A-8E70-C5BC3F582257}" type="pres">
      <dgm:prSet presAssocID="{45BE2327-51A0-4E16-B807-C1537AB6C784}" presName="vertSpace2a" presStyleCnt="0"/>
      <dgm:spPr/>
    </dgm:pt>
    <dgm:pt modelId="{9A7223F8-631F-4B20-BCE4-7D1CFA7346D4}" type="pres">
      <dgm:prSet presAssocID="{45BE2327-51A0-4E16-B807-C1537AB6C784}" presName="horz2" presStyleCnt="0"/>
      <dgm:spPr/>
    </dgm:pt>
    <dgm:pt modelId="{E8D6F3FD-378C-4868-A156-F58179E6300C}" type="pres">
      <dgm:prSet presAssocID="{45BE2327-51A0-4E16-B807-C1537AB6C784}" presName="horzSpace2" presStyleCnt="0"/>
      <dgm:spPr/>
    </dgm:pt>
    <dgm:pt modelId="{CFACF3BA-230E-4E81-892B-BE86703E3B58}" type="pres">
      <dgm:prSet presAssocID="{45BE2327-51A0-4E16-B807-C1537AB6C784}" presName="tx2" presStyleLbl="revTx" presStyleIdx="5" presStyleCnt="11"/>
      <dgm:spPr/>
    </dgm:pt>
    <dgm:pt modelId="{9B845DA3-67A0-4C65-94EA-6AA1B62DF027}" type="pres">
      <dgm:prSet presAssocID="{45BE2327-51A0-4E16-B807-C1537AB6C784}" presName="vert2" presStyleCnt="0"/>
      <dgm:spPr/>
    </dgm:pt>
    <dgm:pt modelId="{0A377FC8-8253-47AC-B097-AD17F45CBE82}" type="pres">
      <dgm:prSet presAssocID="{FFB040B9-C0CB-40A8-AB27-E3A7E238C612}" presName="horz3" presStyleCnt="0"/>
      <dgm:spPr/>
    </dgm:pt>
    <dgm:pt modelId="{F5CFC42F-8A1D-48BE-8607-8861842F0110}" type="pres">
      <dgm:prSet presAssocID="{FFB040B9-C0CB-40A8-AB27-E3A7E238C612}" presName="horzSpace3" presStyleCnt="0"/>
      <dgm:spPr/>
    </dgm:pt>
    <dgm:pt modelId="{19A2C386-ECDD-4719-BB67-2F00955C024C}" type="pres">
      <dgm:prSet presAssocID="{FFB040B9-C0CB-40A8-AB27-E3A7E238C612}" presName="tx3" presStyleLbl="revTx" presStyleIdx="6" presStyleCnt="11"/>
      <dgm:spPr/>
    </dgm:pt>
    <dgm:pt modelId="{0059413F-FC67-477A-879A-6B9D3A0AAA13}" type="pres">
      <dgm:prSet presAssocID="{FFB040B9-C0CB-40A8-AB27-E3A7E238C612}" presName="vert3" presStyleCnt="0"/>
      <dgm:spPr/>
    </dgm:pt>
    <dgm:pt modelId="{325B0716-EC30-489E-9B3F-F548D584C51C}" type="pres">
      <dgm:prSet presAssocID="{45BE2327-51A0-4E16-B807-C1537AB6C784}" presName="thinLine2b" presStyleLbl="callout" presStyleIdx="3" presStyleCnt="6"/>
      <dgm:spPr/>
    </dgm:pt>
    <dgm:pt modelId="{DCE47236-467D-4023-95F7-C5D9F9595DE6}" type="pres">
      <dgm:prSet presAssocID="{45BE2327-51A0-4E16-B807-C1537AB6C784}" presName="vertSpace2b" presStyleCnt="0"/>
      <dgm:spPr/>
    </dgm:pt>
    <dgm:pt modelId="{F42D1813-BB11-417A-B44D-1A7EED239E0E}" type="pres">
      <dgm:prSet presAssocID="{7D164E12-54B2-4D43-9BD5-0AB5C9749CC9}" presName="horz2" presStyleCnt="0"/>
      <dgm:spPr/>
    </dgm:pt>
    <dgm:pt modelId="{22905083-F837-409E-A89A-0B61D18748DF}" type="pres">
      <dgm:prSet presAssocID="{7D164E12-54B2-4D43-9BD5-0AB5C9749CC9}" presName="horzSpace2" presStyleCnt="0"/>
      <dgm:spPr/>
    </dgm:pt>
    <dgm:pt modelId="{2D25A050-B748-44A7-BF0E-D4F780D82BEE}" type="pres">
      <dgm:prSet presAssocID="{7D164E12-54B2-4D43-9BD5-0AB5C9749CC9}" presName="tx2" presStyleLbl="revTx" presStyleIdx="7" presStyleCnt="11"/>
      <dgm:spPr/>
    </dgm:pt>
    <dgm:pt modelId="{D03539D1-06E1-45A7-B50B-6D419BD243BF}" type="pres">
      <dgm:prSet presAssocID="{7D164E12-54B2-4D43-9BD5-0AB5C9749CC9}" presName="vert2" presStyleCnt="0"/>
      <dgm:spPr/>
    </dgm:pt>
    <dgm:pt modelId="{977304F6-4E91-479E-93B7-4B1325EADB28}" type="pres">
      <dgm:prSet presAssocID="{E36B7202-11C0-42A1-85ED-19CFC26F62B0}" presName="horz3" presStyleCnt="0"/>
      <dgm:spPr/>
    </dgm:pt>
    <dgm:pt modelId="{70D2306F-597E-4880-A0C1-0A426D9E94CA}" type="pres">
      <dgm:prSet presAssocID="{E36B7202-11C0-42A1-85ED-19CFC26F62B0}" presName="horzSpace3" presStyleCnt="0"/>
      <dgm:spPr/>
    </dgm:pt>
    <dgm:pt modelId="{B086F390-98D5-4BE2-A64D-1912E761894E}" type="pres">
      <dgm:prSet presAssocID="{E36B7202-11C0-42A1-85ED-19CFC26F62B0}" presName="tx3" presStyleLbl="revTx" presStyleIdx="8" presStyleCnt="11"/>
      <dgm:spPr/>
    </dgm:pt>
    <dgm:pt modelId="{F3BB4B60-9AEF-4F3C-BBAC-8C7A61E1A06A}" type="pres">
      <dgm:prSet presAssocID="{E36B7202-11C0-42A1-85ED-19CFC26F62B0}" presName="vert3" presStyleCnt="0"/>
      <dgm:spPr/>
    </dgm:pt>
    <dgm:pt modelId="{09512A37-28CA-4001-B0A3-64CFBF2BCB55}" type="pres">
      <dgm:prSet presAssocID="{7D164E12-54B2-4D43-9BD5-0AB5C9749CC9}" presName="thinLine2b" presStyleLbl="callout" presStyleIdx="4" presStyleCnt="6"/>
      <dgm:spPr/>
    </dgm:pt>
    <dgm:pt modelId="{6EB31ACF-7523-47BB-8054-B3629495042A}" type="pres">
      <dgm:prSet presAssocID="{7D164E12-54B2-4D43-9BD5-0AB5C9749CC9}" presName="vertSpace2b" presStyleCnt="0"/>
      <dgm:spPr/>
    </dgm:pt>
    <dgm:pt modelId="{615F6FDA-79D2-46CD-8361-F9C5795C96F3}" type="pres">
      <dgm:prSet presAssocID="{B12F8169-28AE-408F-89DF-5F70151AFE69}" presName="horz2" presStyleCnt="0"/>
      <dgm:spPr/>
    </dgm:pt>
    <dgm:pt modelId="{596303EC-E3BA-4602-9462-CCA50385CE8B}" type="pres">
      <dgm:prSet presAssocID="{B12F8169-28AE-408F-89DF-5F70151AFE69}" presName="horzSpace2" presStyleCnt="0"/>
      <dgm:spPr/>
    </dgm:pt>
    <dgm:pt modelId="{7B35371C-DAC0-4873-A32F-C941CAD0CE27}" type="pres">
      <dgm:prSet presAssocID="{B12F8169-28AE-408F-89DF-5F70151AFE69}" presName="tx2" presStyleLbl="revTx" presStyleIdx="9" presStyleCnt="11"/>
      <dgm:spPr/>
    </dgm:pt>
    <dgm:pt modelId="{AE09A28A-B10B-486F-AB76-5464F4F4EA90}" type="pres">
      <dgm:prSet presAssocID="{B12F8169-28AE-408F-89DF-5F70151AFE69}" presName="vert2" presStyleCnt="0"/>
      <dgm:spPr/>
    </dgm:pt>
    <dgm:pt modelId="{35B4D8E1-15A5-478D-90BF-02878534083A}" type="pres">
      <dgm:prSet presAssocID="{CA94612E-6A37-4019-9601-2647F379BA87}" presName="horz3" presStyleCnt="0"/>
      <dgm:spPr/>
    </dgm:pt>
    <dgm:pt modelId="{9EA66577-5C70-47D9-95C6-9CAC1E820D79}" type="pres">
      <dgm:prSet presAssocID="{CA94612E-6A37-4019-9601-2647F379BA87}" presName="horzSpace3" presStyleCnt="0"/>
      <dgm:spPr/>
    </dgm:pt>
    <dgm:pt modelId="{04E6BD93-D641-46AE-8324-D5E76F08BB6C}" type="pres">
      <dgm:prSet presAssocID="{CA94612E-6A37-4019-9601-2647F379BA87}" presName="tx3" presStyleLbl="revTx" presStyleIdx="10" presStyleCnt="11"/>
      <dgm:spPr/>
    </dgm:pt>
    <dgm:pt modelId="{0CA2220B-65D6-44BF-800D-6E325F737993}" type="pres">
      <dgm:prSet presAssocID="{CA94612E-6A37-4019-9601-2647F379BA87}" presName="vert3" presStyleCnt="0"/>
      <dgm:spPr/>
    </dgm:pt>
    <dgm:pt modelId="{F61D1C99-1173-4CD0-93DD-21770D2EB1CD}" type="pres">
      <dgm:prSet presAssocID="{B12F8169-28AE-408F-89DF-5F70151AFE69}" presName="thinLine2b" presStyleLbl="callout" presStyleIdx="5" presStyleCnt="6"/>
      <dgm:spPr/>
    </dgm:pt>
    <dgm:pt modelId="{236E1708-B798-44BB-A1A6-325F01B58045}" type="pres">
      <dgm:prSet presAssocID="{B12F8169-28AE-408F-89DF-5F70151AFE69}" presName="vertSpace2b" presStyleCnt="0"/>
      <dgm:spPr/>
    </dgm:pt>
  </dgm:ptLst>
  <dgm:cxnLst>
    <dgm:cxn modelId="{6521BE01-A653-4BF6-A249-238E2F0FF5C0}" srcId="{6DDF9E9C-07EA-4AF6-ABE9-512A297DD48E}" destId="{DA78FFD9-27C4-48E9-B133-0DD5AF48CC3C}" srcOrd="0" destOrd="0" parTransId="{DD2EA3AB-8A2D-425C-9D8A-A83161DCF674}" sibTransId="{3556DF95-0F9A-4429-A84A-2402A5148A7A}"/>
    <dgm:cxn modelId="{692DB92A-F598-4B2C-B95B-0B12DA3EE4CC}" srcId="{B12F8169-28AE-408F-89DF-5F70151AFE69}" destId="{CA94612E-6A37-4019-9601-2647F379BA87}" srcOrd="0" destOrd="0" parTransId="{17E48EBB-7AE5-4108-A96C-97E470AFF34B}" sibTransId="{B9FD05FD-83A5-46A2-A4D2-8D72D5114A85}"/>
    <dgm:cxn modelId="{D61CE640-A1FC-4DAB-8009-6CD12709E8FA}" srcId="{DA78FFD9-27C4-48E9-B133-0DD5AF48CC3C}" destId="{534407C8-89B6-4E13-B2B5-D39E9CBBE2B8}" srcOrd="2" destOrd="0" parTransId="{E0CB9297-67B1-4033-8C9E-50275CB580CF}" sibTransId="{B8F62E9F-B9AB-4ACF-A152-57B91BCA27BA}"/>
    <dgm:cxn modelId="{12387147-3BDB-4BCC-AD28-38B93AD7BB14}" srcId="{DA78FFD9-27C4-48E9-B133-0DD5AF48CC3C}" destId="{28185497-2210-48E3-B6A9-70C56713E632}" srcOrd="1" destOrd="0" parTransId="{E2928C2B-AC42-45E3-B04B-84F5FF7C1AA6}" sibTransId="{5A9F5FD3-0EBA-4674-AD43-7FB609EC44A2}"/>
    <dgm:cxn modelId="{C1532E4B-6424-4F9C-A0C1-B922199D288B}" type="presOf" srcId="{CA94612E-6A37-4019-9601-2647F379BA87}" destId="{04E6BD93-D641-46AE-8324-D5E76F08BB6C}" srcOrd="0" destOrd="0" presId="urn:microsoft.com/office/officeart/2008/layout/LinedList"/>
    <dgm:cxn modelId="{F674BD5A-AC31-4C88-B93A-E8550C3B6B90}" type="presOf" srcId="{B12F8169-28AE-408F-89DF-5F70151AFE69}" destId="{7B35371C-DAC0-4873-A32F-C941CAD0CE27}" srcOrd="0" destOrd="0" presId="urn:microsoft.com/office/officeart/2008/layout/LinedList"/>
    <dgm:cxn modelId="{13CE2462-2B9A-4676-9709-E4DCEBBAE644}" type="presOf" srcId="{093A1168-C784-4BBE-ACAC-0D641BA05F11}" destId="{B57169DD-9B75-4C32-8692-5DFCDD378EDF}" srcOrd="0" destOrd="0" presId="urn:microsoft.com/office/officeart/2008/layout/LinedList"/>
    <dgm:cxn modelId="{07215966-A1D7-4C69-87E2-5FDF337A0ACA}" type="presOf" srcId="{DA78FFD9-27C4-48E9-B133-0DD5AF48CC3C}" destId="{0D4DD408-3921-41E3-B800-A5FAE52B64F6}" srcOrd="0" destOrd="0" presId="urn:microsoft.com/office/officeart/2008/layout/LinedList"/>
    <dgm:cxn modelId="{597F0067-AABE-400D-B516-FE88A3318BA7}" type="presOf" srcId="{28185497-2210-48E3-B6A9-70C56713E632}" destId="{1B880DA4-72A2-45EE-B0BF-F27D1F698954}" srcOrd="0" destOrd="0" presId="urn:microsoft.com/office/officeart/2008/layout/LinedList"/>
    <dgm:cxn modelId="{811F0172-55D6-4A9C-AE63-59239D8A7E16}" srcId="{6DDF9E9C-07EA-4AF6-ABE9-512A297DD48E}" destId="{093A1168-C784-4BBE-ACAC-0D641BA05F11}" srcOrd="1" destOrd="0" parTransId="{800D7438-FC91-4152-862E-DA0D98322718}" sibTransId="{97FE0724-5388-4742-832C-8DD9E0EBE491}"/>
    <dgm:cxn modelId="{828FB577-7F9A-4273-B5BA-FC461FA0772D}" type="presOf" srcId="{E36B7202-11C0-42A1-85ED-19CFC26F62B0}" destId="{B086F390-98D5-4BE2-A64D-1912E761894E}" srcOrd="0" destOrd="0" presId="urn:microsoft.com/office/officeart/2008/layout/LinedList"/>
    <dgm:cxn modelId="{16BFDB79-A55D-47F5-91DF-32E593B40CF1}" srcId="{7D164E12-54B2-4D43-9BD5-0AB5C9749CC9}" destId="{E36B7202-11C0-42A1-85ED-19CFC26F62B0}" srcOrd="0" destOrd="0" parTransId="{60809806-4748-4247-A186-0281A4A47112}" sibTransId="{055D45F6-64F5-4465-ACFC-71C8DCFA17E7}"/>
    <dgm:cxn modelId="{00693089-0733-4737-A66B-07D8446808B8}" type="presOf" srcId="{FFB040B9-C0CB-40A8-AB27-E3A7E238C612}" destId="{19A2C386-ECDD-4719-BB67-2F00955C024C}" srcOrd="0" destOrd="0" presId="urn:microsoft.com/office/officeart/2008/layout/LinedList"/>
    <dgm:cxn modelId="{A86623C3-1919-4057-A49A-BDC1249F55D1}" srcId="{093A1168-C784-4BBE-ACAC-0D641BA05F11}" destId="{45BE2327-51A0-4E16-B807-C1537AB6C784}" srcOrd="0" destOrd="0" parTransId="{33FF12BD-1E4B-45D9-A41B-6F234D982C38}" sibTransId="{AAA41873-B268-436C-B1C3-0A5486F8CFA1}"/>
    <dgm:cxn modelId="{79022BCF-65F9-479D-8C45-1CD54B09395B}" srcId="{DA78FFD9-27C4-48E9-B133-0DD5AF48CC3C}" destId="{6BA80713-82C8-42F1-85EE-CD7A2D76E0B0}" srcOrd="0" destOrd="0" parTransId="{67A8CEA9-B48D-4070-8B79-BE0F2FC56DD8}" sibTransId="{D7F47DC5-83EC-42AA-8167-DB377D7F1FF2}"/>
    <dgm:cxn modelId="{9C9173CF-20AB-46A5-9E68-49CA68951524}" srcId="{093A1168-C784-4BBE-ACAC-0D641BA05F11}" destId="{7D164E12-54B2-4D43-9BD5-0AB5C9749CC9}" srcOrd="1" destOrd="0" parTransId="{3CEDDAE9-A7EA-4B0F-9CC2-451064DFE862}" sibTransId="{6F08DE69-2271-46EA-9F47-98797C885A21}"/>
    <dgm:cxn modelId="{C65A0ED1-3F5C-477E-8AFA-53E32883B79C}" type="presOf" srcId="{7D164E12-54B2-4D43-9BD5-0AB5C9749CC9}" destId="{2D25A050-B748-44A7-BF0E-D4F780D82BEE}" srcOrd="0" destOrd="0" presId="urn:microsoft.com/office/officeart/2008/layout/LinedList"/>
    <dgm:cxn modelId="{62BE60D2-5BDB-4A73-9E47-6013561067E4}" type="presOf" srcId="{6BA80713-82C8-42F1-85EE-CD7A2D76E0B0}" destId="{4D18F068-7380-4C7D-8E7F-B6B19F13E911}" srcOrd="0" destOrd="0" presId="urn:microsoft.com/office/officeart/2008/layout/LinedList"/>
    <dgm:cxn modelId="{6BCFA1D5-D366-4B36-B167-0EC667ACC485}" type="presOf" srcId="{45BE2327-51A0-4E16-B807-C1537AB6C784}" destId="{CFACF3BA-230E-4E81-892B-BE86703E3B58}" srcOrd="0" destOrd="0" presId="urn:microsoft.com/office/officeart/2008/layout/LinedList"/>
    <dgm:cxn modelId="{730C4EE2-8D83-4040-98D6-A238A6E7EBCF}" type="presOf" srcId="{534407C8-89B6-4E13-B2B5-D39E9CBBE2B8}" destId="{6971E699-7CB7-49F9-9607-72751ACEB041}" srcOrd="0" destOrd="0" presId="urn:microsoft.com/office/officeart/2008/layout/LinedList"/>
    <dgm:cxn modelId="{1321F2E6-7431-4389-9A8F-531F38FDF82B}" srcId="{45BE2327-51A0-4E16-B807-C1537AB6C784}" destId="{FFB040B9-C0CB-40A8-AB27-E3A7E238C612}" srcOrd="0" destOrd="0" parTransId="{3C9C3BDB-13F4-417D-8110-9A308CFD7576}" sibTransId="{34800418-DFA9-4623-902E-85D7F06A0350}"/>
    <dgm:cxn modelId="{70AF93EE-405D-4C5B-8476-881681C98531}" srcId="{093A1168-C784-4BBE-ACAC-0D641BA05F11}" destId="{B12F8169-28AE-408F-89DF-5F70151AFE69}" srcOrd="2" destOrd="0" parTransId="{8C5A4F04-DA3F-426B-BC60-7653C5F85172}" sibTransId="{3FB55910-33F3-4D83-8B16-6B3CD082D31F}"/>
    <dgm:cxn modelId="{F5F6BFF3-FA16-40AD-B6C6-50C2D64990B0}" type="presOf" srcId="{6DDF9E9C-07EA-4AF6-ABE9-512A297DD48E}" destId="{CA75723D-25A5-4DEF-8D39-F225E43504A1}" srcOrd="0" destOrd="0" presId="urn:microsoft.com/office/officeart/2008/layout/LinedList"/>
    <dgm:cxn modelId="{A8AA1502-3833-4C64-9099-B18D3510D18C}" type="presParOf" srcId="{CA75723D-25A5-4DEF-8D39-F225E43504A1}" destId="{090C668B-ADD7-4BE1-8521-999CD10DE264}" srcOrd="0" destOrd="0" presId="urn:microsoft.com/office/officeart/2008/layout/LinedList"/>
    <dgm:cxn modelId="{B41CBE35-A74C-45CD-972B-E7E69868BA03}" type="presParOf" srcId="{CA75723D-25A5-4DEF-8D39-F225E43504A1}" destId="{ADCF6CB5-A07F-495E-BBA8-336E106A3A73}" srcOrd="1" destOrd="0" presId="urn:microsoft.com/office/officeart/2008/layout/LinedList"/>
    <dgm:cxn modelId="{638B6243-5B4D-4CBC-A234-78CEA1B12967}" type="presParOf" srcId="{ADCF6CB5-A07F-495E-BBA8-336E106A3A73}" destId="{0D4DD408-3921-41E3-B800-A5FAE52B64F6}" srcOrd="0" destOrd="0" presId="urn:microsoft.com/office/officeart/2008/layout/LinedList"/>
    <dgm:cxn modelId="{C42C4C97-3D57-471E-B2E1-36A2DF5DE89D}" type="presParOf" srcId="{ADCF6CB5-A07F-495E-BBA8-336E106A3A73}" destId="{6AD34E58-EA06-4201-98BE-92729B7BF917}" srcOrd="1" destOrd="0" presId="urn:microsoft.com/office/officeart/2008/layout/LinedList"/>
    <dgm:cxn modelId="{6988B254-0B0A-413E-8E53-972CB4850F0D}" type="presParOf" srcId="{6AD34E58-EA06-4201-98BE-92729B7BF917}" destId="{FAE8CBC4-C21E-4908-9280-021DB9141EB4}" srcOrd="0" destOrd="0" presId="urn:microsoft.com/office/officeart/2008/layout/LinedList"/>
    <dgm:cxn modelId="{7685E42C-466B-4EC1-8CF0-D4C657E34B39}" type="presParOf" srcId="{6AD34E58-EA06-4201-98BE-92729B7BF917}" destId="{FBB056A8-A339-42BC-8B62-134984434CF3}" srcOrd="1" destOrd="0" presId="urn:microsoft.com/office/officeart/2008/layout/LinedList"/>
    <dgm:cxn modelId="{EE89BD4F-98D1-46EB-93FF-D8635FFB67C0}" type="presParOf" srcId="{FBB056A8-A339-42BC-8B62-134984434CF3}" destId="{A02AE0BB-72FA-46BA-B22C-E3222DC3AB50}" srcOrd="0" destOrd="0" presId="urn:microsoft.com/office/officeart/2008/layout/LinedList"/>
    <dgm:cxn modelId="{7C2857C2-8032-45F4-82C3-80300AA16D73}" type="presParOf" srcId="{FBB056A8-A339-42BC-8B62-134984434CF3}" destId="{4D18F068-7380-4C7D-8E7F-B6B19F13E911}" srcOrd="1" destOrd="0" presId="urn:microsoft.com/office/officeart/2008/layout/LinedList"/>
    <dgm:cxn modelId="{F0253BA0-0EEB-4F68-A73B-DB16EC48E11F}" type="presParOf" srcId="{FBB056A8-A339-42BC-8B62-134984434CF3}" destId="{A7BA3D72-30E6-4471-8154-11DF730B6E49}" srcOrd="2" destOrd="0" presId="urn:microsoft.com/office/officeart/2008/layout/LinedList"/>
    <dgm:cxn modelId="{0A7E74A2-DE8C-4292-8AEA-0431FFD83C38}" type="presParOf" srcId="{6AD34E58-EA06-4201-98BE-92729B7BF917}" destId="{BA8EA41F-FD3C-4452-8AAA-64A916DEAE0B}" srcOrd="2" destOrd="0" presId="urn:microsoft.com/office/officeart/2008/layout/LinedList"/>
    <dgm:cxn modelId="{136A7E6E-3A6C-48D4-BECC-34FC5C3E2F55}" type="presParOf" srcId="{6AD34E58-EA06-4201-98BE-92729B7BF917}" destId="{2113A3EA-FE04-4611-B3C5-F1C8F460C22D}" srcOrd="3" destOrd="0" presId="urn:microsoft.com/office/officeart/2008/layout/LinedList"/>
    <dgm:cxn modelId="{8C2AAF5A-BF23-44B7-8A79-E3D86469D64A}" type="presParOf" srcId="{6AD34E58-EA06-4201-98BE-92729B7BF917}" destId="{D6F20E99-1C2D-423E-B443-7F2BB45C5104}" srcOrd="4" destOrd="0" presId="urn:microsoft.com/office/officeart/2008/layout/LinedList"/>
    <dgm:cxn modelId="{80E2BED6-43DD-421E-8CE1-D769BCAF48E1}" type="presParOf" srcId="{D6F20E99-1C2D-423E-B443-7F2BB45C5104}" destId="{C30357D1-0A72-4CAF-AE00-E518DE98D5BD}" srcOrd="0" destOrd="0" presId="urn:microsoft.com/office/officeart/2008/layout/LinedList"/>
    <dgm:cxn modelId="{AA8CE004-60F9-431A-8758-47DC74BF5EF6}" type="presParOf" srcId="{D6F20E99-1C2D-423E-B443-7F2BB45C5104}" destId="{1B880DA4-72A2-45EE-B0BF-F27D1F698954}" srcOrd="1" destOrd="0" presId="urn:microsoft.com/office/officeart/2008/layout/LinedList"/>
    <dgm:cxn modelId="{5BD6490E-07D5-4788-98B9-65B808F4663C}" type="presParOf" srcId="{D6F20E99-1C2D-423E-B443-7F2BB45C5104}" destId="{54E3AFEB-C910-427D-933A-A0D1296A277E}" srcOrd="2" destOrd="0" presId="urn:microsoft.com/office/officeart/2008/layout/LinedList"/>
    <dgm:cxn modelId="{256F8AB9-90A9-44DD-BE5E-8D5F9660C1FA}" type="presParOf" srcId="{6AD34E58-EA06-4201-98BE-92729B7BF917}" destId="{9DFC63D7-1592-4FF5-A0EB-80D85CF5A582}" srcOrd="5" destOrd="0" presId="urn:microsoft.com/office/officeart/2008/layout/LinedList"/>
    <dgm:cxn modelId="{7565DAA9-DCC8-4729-98C4-5792411A25D2}" type="presParOf" srcId="{6AD34E58-EA06-4201-98BE-92729B7BF917}" destId="{B186D7EA-CE32-4EE6-A971-3FE16A7EFB94}" srcOrd="6" destOrd="0" presId="urn:microsoft.com/office/officeart/2008/layout/LinedList"/>
    <dgm:cxn modelId="{2D53A2AB-D15D-4AE0-8D26-E9DBDDDE1C59}" type="presParOf" srcId="{6AD34E58-EA06-4201-98BE-92729B7BF917}" destId="{79900565-CC1C-4983-858C-177E9BEE6FFB}" srcOrd="7" destOrd="0" presId="urn:microsoft.com/office/officeart/2008/layout/LinedList"/>
    <dgm:cxn modelId="{CE3ACF23-4375-4985-9FDB-0DB18AF93400}" type="presParOf" srcId="{79900565-CC1C-4983-858C-177E9BEE6FFB}" destId="{E4377C76-8D5B-4F19-847D-7B14152F9921}" srcOrd="0" destOrd="0" presId="urn:microsoft.com/office/officeart/2008/layout/LinedList"/>
    <dgm:cxn modelId="{95E2E6F1-B166-411F-A395-6191EDAE3A04}" type="presParOf" srcId="{79900565-CC1C-4983-858C-177E9BEE6FFB}" destId="{6971E699-7CB7-49F9-9607-72751ACEB041}" srcOrd="1" destOrd="0" presId="urn:microsoft.com/office/officeart/2008/layout/LinedList"/>
    <dgm:cxn modelId="{521C1978-7806-4975-A289-3ABEDFDDEB86}" type="presParOf" srcId="{79900565-CC1C-4983-858C-177E9BEE6FFB}" destId="{6ECB5927-C589-407D-A982-541C39D08121}" srcOrd="2" destOrd="0" presId="urn:microsoft.com/office/officeart/2008/layout/LinedList"/>
    <dgm:cxn modelId="{CC8530D3-3E2D-4746-82C1-3C67F5A8545C}" type="presParOf" srcId="{6AD34E58-EA06-4201-98BE-92729B7BF917}" destId="{57A5FFE2-5268-4A60-98D3-0300CF15E946}" srcOrd="8" destOrd="0" presId="urn:microsoft.com/office/officeart/2008/layout/LinedList"/>
    <dgm:cxn modelId="{889A149F-7AB0-48C8-82CB-3E84F81823A9}" type="presParOf" srcId="{6AD34E58-EA06-4201-98BE-92729B7BF917}" destId="{62BFAFF6-E850-4D31-ACC0-C463D44CE6AC}" srcOrd="9" destOrd="0" presId="urn:microsoft.com/office/officeart/2008/layout/LinedList"/>
    <dgm:cxn modelId="{D57512CB-2906-493E-91F7-BD4C06A32ED0}" type="presParOf" srcId="{CA75723D-25A5-4DEF-8D39-F225E43504A1}" destId="{3840CB1D-96DF-4D50-AF93-27CBB6B80F7E}" srcOrd="2" destOrd="0" presId="urn:microsoft.com/office/officeart/2008/layout/LinedList"/>
    <dgm:cxn modelId="{EA63464D-F888-4E25-B152-4DB4AEFC177C}" type="presParOf" srcId="{CA75723D-25A5-4DEF-8D39-F225E43504A1}" destId="{6442CD7B-A019-4F9F-AA00-68B79B2FAD8A}" srcOrd="3" destOrd="0" presId="urn:microsoft.com/office/officeart/2008/layout/LinedList"/>
    <dgm:cxn modelId="{7B016ED2-EBE2-45B7-ADF8-BE247B52C5F0}" type="presParOf" srcId="{6442CD7B-A019-4F9F-AA00-68B79B2FAD8A}" destId="{B57169DD-9B75-4C32-8692-5DFCDD378EDF}" srcOrd="0" destOrd="0" presId="urn:microsoft.com/office/officeart/2008/layout/LinedList"/>
    <dgm:cxn modelId="{6AB8EEDF-62BD-4B23-9D78-E7B0AED0D0CD}" type="presParOf" srcId="{6442CD7B-A019-4F9F-AA00-68B79B2FAD8A}" destId="{7107665F-B741-4C38-A8EF-264DCC3E82DC}" srcOrd="1" destOrd="0" presId="urn:microsoft.com/office/officeart/2008/layout/LinedList"/>
    <dgm:cxn modelId="{9D81C037-3122-4088-80BA-000A7E899DE9}" type="presParOf" srcId="{7107665F-B741-4C38-A8EF-264DCC3E82DC}" destId="{03FE45BB-194C-4C5A-8E70-C5BC3F582257}" srcOrd="0" destOrd="0" presId="urn:microsoft.com/office/officeart/2008/layout/LinedList"/>
    <dgm:cxn modelId="{58EDB463-188B-4EF2-A02F-E559DB905556}" type="presParOf" srcId="{7107665F-B741-4C38-A8EF-264DCC3E82DC}" destId="{9A7223F8-631F-4B20-BCE4-7D1CFA7346D4}" srcOrd="1" destOrd="0" presId="urn:microsoft.com/office/officeart/2008/layout/LinedList"/>
    <dgm:cxn modelId="{B26E0E64-422A-4F05-B351-E8DA2568DFF1}" type="presParOf" srcId="{9A7223F8-631F-4B20-BCE4-7D1CFA7346D4}" destId="{E8D6F3FD-378C-4868-A156-F58179E6300C}" srcOrd="0" destOrd="0" presId="urn:microsoft.com/office/officeart/2008/layout/LinedList"/>
    <dgm:cxn modelId="{DEAE0BBE-EFF4-42BF-8ADA-637AF71692D1}" type="presParOf" srcId="{9A7223F8-631F-4B20-BCE4-7D1CFA7346D4}" destId="{CFACF3BA-230E-4E81-892B-BE86703E3B58}" srcOrd="1" destOrd="0" presId="urn:microsoft.com/office/officeart/2008/layout/LinedList"/>
    <dgm:cxn modelId="{CE734E79-7BEF-41B0-8251-C3BD0A5A7D09}" type="presParOf" srcId="{9A7223F8-631F-4B20-BCE4-7D1CFA7346D4}" destId="{9B845DA3-67A0-4C65-94EA-6AA1B62DF027}" srcOrd="2" destOrd="0" presId="urn:microsoft.com/office/officeart/2008/layout/LinedList"/>
    <dgm:cxn modelId="{9F7BFDE6-2C6F-4E99-94B0-4A4BB15826F0}" type="presParOf" srcId="{9B845DA3-67A0-4C65-94EA-6AA1B62DF027}" destId="{0A377FC8-8253-47AC-B097-AD17F45CBE82}" srcOrd="0" destOrd="0" presId="urn:microsoft.com/office/officeart/2008/layout/LinedList"/>
    <dgm:cxn modelId="{1F2E2F6E-8987-4D09-B043-902E2954CB49}" type="presParOf" srcId="{0A377FC8-8253-47AC-B097-AD17F45CBE82}" destId="{F5CFC42F-8A1D-48BE-8607-8861842F0110}" srcOrd="0" destOrd="0" presId="urn:microsoft.com/office/officeart/2008/layout/LinedList"/>
    <dgm:cxn modelId="{6C5CD5FD-9B09-44F2-B02E-773CB34470D5}" type="presParOf" srcId="{0A377FC8-8253-47AC-B097-AD17F45CBE82}" destId="{19A2C386-ECDD-4719-BB67-2F00955C024C}" srcOrd="1" destOrd="0" presId="urn:microsoft.com/office/officeart/2008/layout/LinedList"/>
    <dgm:cxn modelId="{7DC81902-CBD1-45AE-8B8F-F329DAC615E4}" type="presParOf" srcId="{0A377FC8-8253-47AC-B097-AD17F45CBE82}" destId="{0059413F-FC67-477A-879A-6B9D3A0AAA13}" srcOrd="2" destOrd="0" presId="urn:microsoft.com/office/officeart/2008/layout/LinedList"/>
    <dgm:cxn modelId="{83428F3E-D721-4326-BEB6-A288F0547C31}" type="presParOf" srcId="{7107665F-B741-4C38-A8EF-264DCC3E82DC}" destId="{325B0716-EC30-489E-9B3F-F548D584C51C}" srcOrd="2" destOrd="0" presId="urn:microsoft.com/office/officeart/2008/layout/LinedList"/>
    <dgm:cxn modelId="{B152B7A1-69A2-4190-96E3-80D128ECD5B4}" type="presParOf" srcId="{7107665F-B741-4C38-A8EF-264DCC3E82DC}" destId="{DCE47236-467D-4023-95F7-C5D9F9595DE6}" srcOrd="3" destOrd="0" presId="urn:microsoft.com/office/officeart/2008/layout/LinedList"/>
    <dgm:cxn modelId="{88EAEDE0-2A50-4401-8C9F-3B2A54BE55D3}" type="presParOf" srcId="{7107665F-B741-4C38-A8EF-264DCC3E82DC}" destId="{F42D1813-BB11-417A-B44D-1A7EED239E0E}" srcOrd="4" destOrd="0" presId="urn:microsoft.com/office/officeart/2008/layout/LinedList"/>
    <dgm:cxn modelId="{AD9079CD-C15F-4A85-85E7-8D0158C7FEAA}" type="presParOf" srcId="{F42D1813-BB11-417A-B44D-1A7EED239E0E}" destId="{22905083-F837-409E-A89A-0B61D18748DF}" srcOrd="0" destOrd="0" presId="urn:microsoft.com/office/officeart/2008/layout/LinedList"/>
    <dgm:cxn modelId="{714518C7-B60C-44D5-9AF3-BFCB977D6C4B}" type="presParOf" srcId="{F42D1813-BB11-417A-B44D-1A7EED239E0E}" destId="{2D25A050-B748-44A7-BF0E-D4F780D82BEE}" srcOrd="1" destOrd="0" presId="urn:microsoft.com/office/officeart/2008/layout/LinedList"/>
    <dgm:cxn modelId="{0C2CBDA5-4E4F-4A6D-B68E-4EED9F075312}" type="presParOf" srcId="{F42D1813-BB11-417A-B44D-1A7EED239E0E}" destId="{D03539D1-06E1-45A7-B50B-6D419BD243BF}" srcOrd="2" destOrd="0" presId="urn:microsoft.com/office/officeart/2008/layout/LinedList"/>
    <dgm:cxn modelId="{EF6C26CA-84C9-49C0-82DE-7BBDCDA87C18}" type="presParOf" srcId="{D03539D1-06E1-45A7-B50B-6D419BD243BF}" destId="{977304F6-4E91-479E-93B7-4B1325EADB28}" srcOrd="0" destOrd="0" presId="urn:microsoft.com/office/officeart/2008/layout/LinedList"/>
    <dgm:cxn modelId="{83B80FBD-18C7-4A24-A2CF-B2756B516814}" type="presParOf" srcId="{977304F6-4E91-479E-93B7-4B1325EADB28}" destId="{70D2306F-597E-4880-A0C1-0A426D9E94CA}" srcOrd="0" destOrd="0" presId="urn:microsoft.com/office/officeart/2008/layout/LinedList"/>
    <dgm:cxn modelId="{66F00D89-051E-47F9-9071-3F2A4291DA9E}" type="presParOf" srcId="{977304F6-4E91-479E-93B7-4B1325EADB28}" destId="{B086F390-98D5-4BE2-A64D-1912E761894E}" srcOrd="1" destOrd="0" presId="urn:microsoft.com/office/officeart/2008/layout/LinedList"/>
    <dgm:cxn modelId="{7F5572C4-016E-46DA-B985-B0DEDE82E56A}" type="presParOf" srcId="{977304F6-4E91-479E-93B7-4B1325EADB28}" destId="{F3BB4B60-9AEF-4F3C-BBAC-8C7A61E1A06A}" srcOrd="2" destOrd="0" presId="urn:microsoft.com/office/officeart/2008/layout/LinedList"/>
    <dgm:cxn modelId="{45DCA319-0C6E-4BB3-894F-9F2C03AFE197}" type="presParOf" srcId="{7107665F-B741-4C38-A8EF-264DCC3E82DC}" destId="{09512A37-28CA-4001-B0A3-64CFBF2BCB55}" srcOrd="5" destOrd="0" presId="urn:microsoft.com/office/officeart/2008/layout/LinedList"/>
    <dgm:cxn modelId="{374D7933-9327-48E7-9007-5E6658EA29A1}" type="presParOf" srcId="{7107665F-B741-4C38-A8EF-264DCC3E82DC}" destId="{6EB31ACF-7523-47BB-8054-B3629495042A}" srcOrd="6" destOrd="0" presId="urn:microsoft.com/office/officeart/2008/layout/LinedList"/>
    <dgm:cxn modelId="{F9614AC2-EE00-4548-BA76-5C670E0E6029}" type="presParOf" srcId="{7107665F-B741-4C38-A8EF-264DCC3E82DC}" destId="{615F6FDA-79D2-46CD-8361-F9C5795C96F3}" srcOrd="7" destOrd="0" presId="urn:microsoft.com/office/officeart/2008/layout/LinedList"/>
    <dgm:cxn modelId="{65A1947B-E031-4223-84A6-1E89B08288EC}" type="presParOf" srcId="{615F6FDA-79D2-46CD-8361-F9C5795C96F3}" destId="{596303EC-E3BA-4602-9462-CCA50385CE8B}" srcOrd="0" destOrd="0" presId="urn:microsoft.com/office/officeart/2008/layout/LinedList"/>
    <dgm:cxn modelId="{18562017-FA21-40C7-8EC3-CD178CBCCFEB}" type="presParOf" srcId="{615F6FDA-79D2-46CD-8361-F9C5795C96F3}" destId="{7B35371C-DAC0-4873-A32F-C941CAD0CE27}" srcOrd="1" destOrd="0" presId="urn:microsoft.com/office/officeart/2008/layout/LinedList"/>
    <dgm:cxn modelId="{28D3304D-E5D2-43B0-AB4D-62A1747E1C26}" type="presParOf" srcId="{615F6FDA-79D2-46CD-8361-F9C5795C96F3}" destId="{AE09A28A-B10B-486F-AB76-5464F4F4EA90}" srcOrd="2" destOrd="0" presId="urn:microsoft.com/office/officeart/2008/layout/LinedList"/>
    <dgm:cxn modelId="{B1CA5072-1834-4627-A068-82255341FEF0}" type="presParOf" srcId="{AE09A28A-B10B-486F-AB76-5464F4F4EA90}" destId="{35B4D8E1-15A5-478D-90BF-02878534083A}" srcOrd="0" destOrd="0" presId="urn:microsoft.com/office/officeart/2008/layout/LinedList"/>
    <dgm:cxn modelId="{836223D3-251C-4030-BE5A-B762BDC78A49}" type="presParOf" srcId="{35B4D8E1-15A5-478D-90BF-02878534083A}" destId="{9EA66577-5C70-47D9-95C6-9CAC1E820D79}" srcOrd="0" destOrd="0" presId="urn:microsoft.com/office/officeart/2008/layout/LinedList"/>
    <dgm:cxn modelId="{302A19D3-729C-4199-B5E1-8630DA7C6395}" type="presParOf" srcId="{35B4D8E1-15A5-478D-90BF-02878534083A}" destId="{04E6BD93-D641-46AE-8324-D5E76F08BB6C}" srcOrd="1" destOrd="0" presId="urn:microsoft.com/office/officeart/2008/layout/LinedList"/>
    <dgm:cxn modelId="{091D2A30-A73B-47B6-B9E9-0EA5926A7462}" type="presParOf" srcId="{35B4D8E1-15A5-478D-90BF-02878534083A}" destId="{0CA2220B-65D6-44BF-800D-6E325F737993}" srcOrd="2" destOrd="0" presId="urn:microsoft.com/office/officeart/2008/layout/LinedList"/>
    <dgm:cxn modelId="{98C2DDBC-895D-4AB1-9FE5-74FC75054602}" type="presParOf" srcId="{7107665F-B741-4C38-A8EF-264DCC3E82DC}" destId="{F61D1C99-1173-4CD0-93DD-21770D2EB1CD}" srcOrd="8" destOrd="0" presId="urn:microsoft.com/office/officeart/2008/layout/LinedList"/>
    <dgm:cxn modelId="{B6C543F8-C352-47BC-BAA8-852921EA6D8E}" type="presParOf" srcId="{7107665F-B741-4C38-A8EF-264DCC3E82DC}" destId="{236E1708-B798-44BB-A1A6-325F01B5804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C668B-ADD7-4BE1-8521-999CD10DE264}">
      <dsp:nvSpPr>
        <dsp:cNvPr id="0" name=""/>
        <dsp:cNvSpPr/>
      </dsp:nvSpPr>
      <dsp:spPr>
        <a:xfrm>
          <a:off x="0" y="0"/>
          <a:ext cx="95583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DD408-3921-41E3-B800-A5FAE52B64F6}">
      <dsp:nvSpPr>
        <dsp:cNvPr id="0" name=""/>
        <dsp:cNvSpPr/>
      </dsp:nvSpPr>
      <dsp:spPr>
        <a:xfrm>
          <a:off x="0" y="0"/>
          <a:ext cx="1911667" cy="2097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Common Elements </a:t>
          </a:r>
          <a:br>
            <a:rPr lang="en-US" sz="2300" kern="1200" dirty="0"/>
          </a:br>
          <a:r>
            <a:rPr lang="en-US" sz="1600" kern="1200" dirty="0"/>
            <a:t>(All Assignment Messages)</a:t>
          </a:r>
          <a:endParaRPr lang="en-US" sz="2300" kern="1200" dirty="0"/>
        </a:p>
      </dsp:txBody>
      <dsp:txXfrm>
        <a:off x="0" y="0"/>
        <a:ext cx="1911667" cy="2097881"/>
      </dsp:txXfrm>
    </dsp:sp>
    <dsp:sp modelId="{4D18F068-7380-4C7D-8E7F-B6B19F13E911}">
      <dsp:nvSpPr>
        <dsp:cNvPr id="0" name=""/>
        <dsp:cNvSpPr/>
      </dsp:nvSpPr>
      <dsp:spPr>
        <a:xfrm>
          <a:off x="2055042" y="32779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Case</a:t>
          </a:r>
        </a:p>
      </dsp:txBody>
      <dsp:txXfrm>
        <a:off x="2055042" y="32779"/>
        <a:ext cx="3679959" cy="655587"/>
      </dsp:txXfrm>
    </dsp:sp>
    <dsp:sp modelId="{BA8EA41F-FD3C-4452-8AAA-64A916DEAE0B}">
      <dsp:nvSpPr>
        <dsp:cNvPr id="0" name=""/>
        <dsp:cNvSpPr/>
      </dsp:nvSpPr>
      <dsp:spPr>
        <a:xfrm>
          <a:off x="1911667" y="688367"/>
          <a:ext cx="76466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80DA4-72A2-45EE-B0BF-F27D1F698954}">
      <dsp:nvSpPr>
        <dsp:cNvPr id="0" name=""/>
        <dsp:cNvSpPr/>
      </dsp:nvSpPr>
      <dsp:spPr>
        <a:xfrm>
          <a:off x="2055042" y="721146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Dictionary</a:t>
          </a:r>
        </a:p>
      </dsp:txBody>
      <dsp:txXfrm>
        <a:off x="2055042" y="721146"/>
        <a:ext cx="3679959" cy="655587"/>
      </dsp:txXfrm>
    </dsp:sp>
    <dsp:sp modelId="{9DFC63D7-1592-4FF5-A0EB-80D85CF5A582}">
      <dsp:nvSpPr>
        <dsp:cNvPr id="0" name=""/>
        <dsp:cNvSpPr/>
      </dsp:nvSpPr>
      <dsp:spPr>
        <a:xfrm>
          <a:off x="1911667" y="1376734"/>
          <a:ext cx="76466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1E699-7CB7-49F9-9607-72751ACEB041}">
      <dsp:nvSpPr>
        <dsp:cNvPr id="0" name=""/>
        <dsp:cNvSpPr/>
      </dsp:nvSpPr>
      <dsp:spPr>
        <a:xfrm>
          <a:off x="2055042" y="1409513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Code Lists</a:t>
          </a:r>
        </a:p>
      </dsp:txBody>
      <dsp:txXfrm>
        <a:off x="2055042" y="1409513"/>
        <a:ext cx="3679959" cy="655587"/>
      </dsp:txXfrm>
    </dsp:sp>
    <dsp:sp modelId="{57A5FFE2-5268-4A60-98D3-0300CF15E946}">
      <dsp:nvSpPr>
        <dsp:cNvPr id="0" name=""/>
        <dsp:cNvSpPr/>
      </dsp:nvSpPr>
      <dsp:spPr>
        <a:xfrm>
          <a:off x="1911667" y="2065101"/>
          <a:ext cx="76466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0CB1D-96DF-4D50-AF93-27CBB6B80F7E}">
      <dsp:nvSpPr>
        <dsp:cNvPr id="0" name=""/>
        <dsp:cNvSpPr/>
      </dsp:nvSpPr>
      <dsp:spPr>
        <a:xfrm>
          <a:off x="0" y="2097881"/>
          <a:ext cx="9558337" cy="0"/>
        </a:xfrm>
        <a:prstGeom prst="line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accent5">
              <a:hueOff val="-2627937"/>
              <a:satOff val="-17848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169DD-9B75-4C32-8692-5DFCDD378EDF}">
      <dsp:nvSpPr>
        <dsp:cNvPr id="0" name=""/>
        <dsp:cNvSpPr/>
      </dsp:nvSpPr>
      <dsp:spPr>
        <a:xfrm>
          <a:off x="0" y="2097881"/>
          <a:ext cx="1911667" cy="2097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Message Specific </a:t>
          </a:r>
          <a:r>
            <a:rPr lang="en-US" sz="1600" kern="1200" dirty="0"/>
            <a:t>(Assignment Add Request)</a:t>
          </a:r>
          <a:endParaRPr lang="en-US" sz="2300" kern="1200" dirty="0"/>
        </a:p>
      </dsp:txBody>
      <dsp:txXfrm>
        <a:off x="0" y="2097881"/>
        <a:ext cx="1911667" cy="2097881"/>
      </dsp:txXfrm>
    </dsp:sp>
    <dsp:sp modelId="{CFACF3BA-230E-4E81-892B-BE86703E3B58}">
      <dsp:nvSpPr>
        <dsp:cNvPr id="0" name=""/>
        <dsp:cNvSpPr/>
      </dsp:nvSpPr>
      <dsp:spPr>
        <a:xfrm>
          <a:off x="2055042" y="2130660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Schema</a:t>
          </a:r>
        </a:p>
      </dsp:txBody>
      <dsp:txXfrm>
        <a:off x="2055042" y="2130660"/>
        <a:ext cx="3679959" cy="655587"/>
      </dsp:txXfrm>
    </dsp:sp>
    <dsp:sp modelId="{19A2C386-ECDD-4719-BB67-2F00955C024C}">
      <dsp:nvSpPr>
        <dsp:cNvPr id="0" name=""/>
        <dsp:cNvSpPr/>
      </dsp:nvSpPr>
      <dsp:spPr>
        <a:xfrm>
          <a:off x="5878377" y="2130660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BMS </a:t>
          </a:r>
          <a:r>
            <a:rPr lang="en-US" sz="3000" kern="1200"/>
            <a:t>/ CAPIS</a:t>
          </a:r>
          <a:endParaRPr lang="en-US" sz="3000" kern="1200" dirty="0"/>
        </a:p>
      </dsp:txBody>
      <dsp:txXfrm>
        <a:off x="5878377" y="2130660"/>
        <a:ext cx="3679959" cy="655587"/>
      </dsp:txXfrm>
    </dsp:sp>
    <dsp:sp modelId="{325B0716-EC30-489E-9B3F-F548D584C51C}">
      <dsp:nvSpPr>
        <dsp:cNvPr id="0" name=""/>
        <dsp:cNvSpPr/>
      </dsp:nvSpPr>
      <dsp:spPr>
        <a:xfrm>
          <a:off x="1911667" y="2786248"/>
          <a:ext cx="76466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5A050-B748-44A7-BF0E-D4F780D82BEE}">
      <dsp:nvSpPr>
        <dsp:cNvPr id="0" name=""/>
        <dsp:cNvSpPr/>
      </dsp:nvSpPr>
      <dsp:spPr>
        <a:xfrm>
          <a:off x="2055042" y="2819027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Implementation Guide</a:t>
          </a:r>
        </a:p>
      </dsp:txBody>
      <dsp:txXfrm>
        <a:off x="2055042" y="2819027"/>
        <a:ext cx="3679959" cy="655587"/>
      </dsp:txXfrm>
    </dsp:sp>
    <dsp:sp modelId="{B086F390-98D5-4BE2-A64D-1912E761894E}">
      <dsp:nvSpPr>
        <dsp:cNvPr id="0" name=""/>
        <dsp:cNvSpPr/>
      </dsp:nvSpPr>
      <dsp:spPr>
        <a:xfrm>
          <a:off x="5878377" y="2819027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BMS </a:t>
          </a:r>
          <a:r>
            <a:rPr lang="en-US" sz="3000" kern="1200"/>
            <a:t>/ CAPIS</a:t>
          </a:r>
          <a:endParaRPr lang="en-US" sz="3000" kern="1200" dirty="0"/>
        </a:p>
      </dsp:txBody>
      <dsp:txXfrm>
        <a:off x="5878377" y="2819027"/>
        <a:ext cx="3679959" cy="655587"/>
      </dsp:txXfrm>
    </dsp:sp>
    <dsp:sp modelId="{09512A37-28CA-4001-B0A3-64CFBF2BCB55}">
      <dsp:nvSpPr>
        <dsp:cNvPr id="0" name=""/>
        <dsp:cNvSpPr/>
      </dsp:nvSpPr>
      <dsp:spPr>
        <a:xfrm>
          <a:off x="1911667" y="3474615"/>
          <a:ext cx="76466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5371C-DAC0-4873-A32F-C941CAD0CE27}">
      <dsp:nvSpPr>
        <dsp:cNvPr id="0" name=""/>
        <dsp:cNvSpPr/>
      </dsp:nvSpPr>
      <dsp:spPr>
        <a:xfrm>
          <a:off x="2055042" y="3507394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 Instances</a:t>
          </a:r>
        </a:p>
      </dsp:txBody>
      <dsp:txXfrm>
        <a:off x="2055042" y="3507394"/>
        <a:ext cx="3679959" cy="655587"/>
      </dsp:txXfrm>
    </dsp:sp>
    <dsp:sp modelId="{04E6BD93-D641-46AE-8324-D5E76F08BB6C}">
      <dsp:nvSpPr>
        <dsp:cNvPr id="0" name=""/>
        <dsp:cNvSpPr/>
      </dsp:nvSpPr>
      <dsp:spPr>
        <a:xfrm>
          <a:off x="5878377" y="3507394"/>
          <a:ext cx="3679959" cy="65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BMS / CAPIS</a:t>
          </a:r>
        </a:p>
      </dsp:txBody>
      <dsp:txXfrm>
        <a:off x="5878377" y="3507394"/>
        <a:ext cx="3679959" cy="655587"/>
      </dsp:txXfrm>
    </dsp:sp>
    <dsp:sp modelId="{F61D1C99-1173-4CD0-93DD-21770D2EB1CD}">
      <dsp:nvSpPr>
        <dsp:cNvPr id="0" name=""/>
        <dsp:cNvSpPr/>
      </dsp:nvSpPr>
      <dsp:spPr>
        <a:xfrm>
          <a:off x="1911667" y="4162982"/>
          <a:ext cx="76466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5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33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0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48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7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49" y="1396753"/>
            <a:ext cx="5121558" cy="35581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49" y="4963811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10B161-0B0D-4145-88C1-4A9E121EF6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9170" y="1153813"/>
            <a:ext cx="4049713" cy="37909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753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3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96159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4830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955877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79425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0E7E9D-8362-4059-BE02-480480D6F242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475359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6326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56E2-BA14-41C3-8518-CCE33D2840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F5CB0E7-7479-4817-BBF9-6D84A05547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88940" y="6302677"/>
            <a:ext cx="160359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0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D6160A-4290-4A94-9E52-2EE9F8556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4" y="333287"/>
            <a:ext cx="10734311" cy="57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3BCB5A-66F6-4548-8BC4-2A42CDD04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CIECA Product Simplification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01BAB-AF6E-416E-9CBB-6EFD83613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Improving product utilization and member Engagement</a:t>
            </a:r>
          </a:p>
        </p:txBody>
      </p:sp>
    </p:spTree>
    <p:extLst>
      <p:ext uri="{BB962C8B-B14F-4D97-AF65-F5344CB8AC3E}">
        <p14:creationId xmlns:p14="http://schemas.microsoft.com/office/powerpoint/2010/main" val="311340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902174-1C97-440E-BB95-40C64EA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Services Homepage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3247C-E292-47CA-8D01-8C587C737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1" t="5330" r="8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5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902174-1C97-440E-BB95-40C64EA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Services Home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DDA37-9DD8-46D4-9206-23A5C94C0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0"/>
          <a:stretch/>
        </p:blipFill>
        <p:spPr>
          <a:xfrm>
            <a:off x="646111" y="1307506"/>
            <a:ext cx="10492678" cy="48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3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902174-1C97-440E-BB95-40C64EA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Services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3247C-E292-47CA-8D01-8C587C737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0"/>
          <a:stretch/>
        </p:blipFill>
        <p:spPr>
          <a:xfrm>
            <a:off x="646111" y="1239139"/>
            <a:ext cx="10867405" cy="50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7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C08A7E-85C3-4E33-8585-094BA572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11022-FD5E-498A-817E-25FFAB83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Member Engagement</a:t>
            </a:r>
          </a:p>
          <a:p>
            <a:r>
              <a:rPr lang="en-US" dirty="0"/>
              <a:t>Improve the usability and adoption of CIECA Standards</a:t>
            </a:r>
          </a:p>
          <a:p>
            <a:r>
              <a:rPr lang="en-US" dirty="0"/>
              <a:t>Make CIECA Standards easy to understand… easy to use…</a:t>
            </a:r>
          </a:p>
        </p:txBody>
      </p:sp>
    </p:spTree>
    <p:extLst>
      <p:ext uri="{BB962C8B-B14F-4D97-AF65-F5344CB8AC3E}">
        <p14:creationId xmlns:p14="http://schemas.microsoft.com/office/powerpoint/2010/main" val="177344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CB24F6-08DA-453E-8C3C-57655375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/ Member Feedback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B831D-0953-4CC9-82FB-8BA846E4D9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Industry / member feedback is that the BMS is complex / overwhelming</a:t>
            </a:r>
          </a:p>
          <a:p>
            <a:r>
              <a:rPr lang="en-US" dirty="0"/>
              <a:t>The naming / components of the BMS are not clear to new users</a:t>
            </a:r>
          </a:p>
          <a:p>
            <a:r>
              <a:rPr lang="en-US" dirty="0"/>
              <a:t>What is the BMS?</a:t>
            </a:r>
          </a:p>
          <a:p>
            <a:pPr lvl="1"/>
            <a:r>
              <a:rPr lang="en-US" dirty="0"/>
              <a:t>A standard?</a:t>
            </a:r>
          </a:p>
          <a:p>
            <a:pPr lvl="1"/>
            <a:r>
              <a:rPr lang="en-US" dirty="0"/>
              <a:t>A document?</a:t>
            </a:r>
          </a:p>
          <a:p>
            <a:pPr lvl="1"/>
            <a:r>
              <a:rPr lang="en-US" dirty="0"/>
              <a:t>A data dictionary?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2AE777F-FD97-4A98-99B6-1E3A3849C3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046" y="2055813"/>
            <a:ext cx="4133046" cy="4200525"/>
          </a:xfrm>
        </p:spPr>
      </p:pic>
    </p:spTree>
    <p:extLst>
      <p:ext uri="{BB962C8B-B14F-4D97-AF65-F5344CB8AC3E}">
        <p14:creationId xmlns:p14="http://schemas.microsoft.com/office/powerpoint/2010/main" val="112601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31A8-C21F-4DA7-A59E-2B90AD21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Challenge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968BAC-0CB9-4E04-9021-5A79BA7EF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Adoption:  If the product isn’t easy to use, developers won’t use it.</a:t>
            </a:r>
          </a:p>
          <a:p>
            <a:endParaRPr lang="en-US" dirty="0"/>
          </a:p>
          <a:p>
            <a:r>
              <a:rPr lang="en-US" dirty="0"/>
              <a:t>Developer Engagement:  If they don’t use the product, they won’t engage in CIECA.</a:t>
            </a:r>
          </a:p>
          <a:p>
            <a:endParaRPr lang="en-US" dirty="0"/>
          </a:p>
          <a:p>
            <a:r>
              <a:rPr lang="en-US" dirty="0"/>
              <a:t>Standards Feedback:  If they won’t engage with CIECA, we won’t receive feedback about what needs to be updated.</a:t>
            </a:r>
          </a:p>
          <a:p>
            <a:endParaRPr lang="en-US" dirty="0"/>
          </a:p>
          <a:p>
            <a:r>
              <a:rPr lang="en-US" dirty="0"/>
              <a:t>Member Engagement:  If our products aren’t up-to-date, they aren’t relevant and soon, neither is CIECA.</a:t>
            </a:r>
          </a:p>
        </p:txBody>
      </p:sp>
    </p:spTree>
    <p:extLst>
      <p:ext uri="{BB962C8B-B14F-4D97-AF65-F5344CB8AC3E}">
        <p14:creationId xmlns:p14="http://schemas.microsoft.com/office/powerpoint/2010/main" val="197488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C501-0B43-4477-8C24-71B6DC7E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Simplification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EBD82-A126-48CA-92EE-EAFFA741C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step in driving developer, member and board engagement is offering products people want to use.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When products are complex, people cherry-pick the parts they understand and ignore the rest.</a:t>
            </a:r>
          </a:p>
          <a:p>
            <a:endParaRPr lang="en-US" dirty="0"/>
          </a:p>
          <a:p>
            <a:r>
              <a:rPr lang="en-US" dirty="0"/>
              <a:t>Complex products aren’t fun or easy to work with and don’t inspire a developer community that wants to make it better.</a:t>
            </a:r>
          </a:p>
          <a:p>
            <a:endParaRPr lang="en-US" dirty="0"/>
          </a:p>
          <a:p>
            <a:r>
              <a:rPr lang="en-US" dirty="0"/>
              <a:t>We need to simplify and standardize the structure and naming convention of CIECA Standards so they are easy to use.</a:t>
            </a:r>
          </a:p>
        </p:txBody>
      </p:sp>
    </p:spTree>
    <p:extLst>
      <p:ext uri="{BB962C8B-B14F-4D97-AF65-F5344CB8AC3E}">
        <p14:creationId xmlns:p14="http://schemas.microsoft.com/office/powerpoint/2010/main" val="106481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956F-EEF6-4072-A86A-42D61B10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Home Page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D44C-FC51-4D6B-81AE-621F5A586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 a standardized home page for each CIECA message.</a:t>
            </a:r>
          </a:p>
          <a:p>
            <a:endParaRPr lang="en-US" dirty="0"/>
          </a:p>
          <a:p>
            <a:r>
              <a:rPr lang="en-US" dirty="0"/>
              <a:t>Clearly identify the common elements of each message</a:t>
            </a:r>
          </a:p>
          <a:p>
            <a:pPr lvl="1"/>
            <a:r>
              <a:rPr lang="en-US" b="1" dirty="0"/>
              <a:t>Use Case</a:t>
            </a:r>
            <a:r>
              <a:rPr lang="en-US" dirty="0"/>
              <a:t>:  What, when, who and why we use the message</a:t>
            </a:r>
          </a:p>
          <a:p>
            <a:pPr lvl="1"/>
            <a:r>
              <a:rPr lang="en-US" b="1" dirty="0"/>
              <a:t>Data Dictionary</a:t>
            </a:r>
            <a:r>
              <a:rPr lang="en-US" dirty="0"/>
              <a:t>:  Definitions of the data elements included in the standard</a:t>
            </a:r>
          </a:p>
          <a:p>
            <a:pPr lvl="1"/>
            <a:r>
              <a:rPr lang="en-US" b="1" dirty="0"/>
              <a:t>Code List</a:t>
            </a:r>
            <a:r>
              <a:rPr lang="en-US" dirty="0"/>
              <a:t>:  Listing of all the variables / codes included in a standard</a:t>
            </a:r>
          </a:p>
          <a:p>
            <a:pPr lvl="1"/>
            <a:endParaRPr lang="en-US" dirty="0"/>
          </a:p>
          <a:p>
            <a:r>
              <a:rPr lang="en-US" dirty="0"/>
              <a:t>Clearly identify the elements of each message that may vary by product</a:t>
            </a:r>
          </a:p>
          <a:p>
            <a:pPr lvl="1"/>
            <a:r>
              <a:rPr lang="en-US" b="1" dirty="0"/>
              <a:t>Schema</a:t>
            </a:r>
            <a:r>
              <a:rPr lang="en-US" dirty="0"/>
              <a:t>:  Structure &amp; organization of the data elements</a:t>
            </a:r>
          </a:p>
          <a:p>
            <a:pPr lvl="1"/>
            <a:r>
              <a:rPr lang="en-US" b="1" dirty="0"/>
              <a:t>Implementation Guide</a:t>
            </a:r>
            <a:r>
              <a:rPr lang="en-US" dirty="0"/>
              <a:t>:  Examples and FAQs for implementing</a:t>
            </a:r>
          </a:p>
          <a:p>
            <a:pPr lvl="1"/>
            <a:r>
              <a:rPr lang="en-US" b="1" dirty="0"/>
              <a:t>Test Instances</a:t>
            </a:r>
            <a:r>
              <a:rPr lang="en-US" dirty="0"/>
              <a:t>:  Verified code for negative and positive testing</a:t>
            </a:r>
          </a:p>
        </p:txBody>
      </p:sp>
    </p:spTree>
    <p:extLst>
      <p:ext uri="{BB962C8B-B14F-4D97-AF65-F5344CB8AC3E}">
        <p14:creationId xmlns:p14="http://schemas.microsoft.com/office/powerpoint/2010/main" val="402460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B054-0349-4B70-A674-C9885028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Message Services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5D311F-780A-4C4C-A4AD-723809C13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753942"/>
              </p:ext>
            </p:extLst>
          </p:nvPr>
        </p:nvGraphicFramePr>
        <p:xfrm>
          <a:off x="1136080" y="2078275"/>
          <a:ext cx="9558337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61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DDAA-44AE-4506-8001-3FE4F8D5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1296-19B1-41B0-B70F-137BDB2311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Change naming / references so that BMS is only a product name and not a document or an element of a standard.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a standard set of terms to define the parts of a standard: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Use Case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Data Dictionary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Code List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Schema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Implementation Guide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Test Instances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3ECBC-42B9-4C3A-B8EC-5ED911C42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/>
              <a:t>Develop a Product home page for each Message Service.</a:t>
            </a:r>
          </a:p>
          <a:p>
            <a:pPr>
              <a:buFont typeface="+mj-lt"/>
              <a:buAutoNum type="arabicPeriod" startAt="3"/>
            </a:pPr>
            <a:r>
              <a:rPr lang="en-US" dirty="0"/>
              <a:t>Use a standardized template for each Product home page so they are predictable and easy to use.</a:t>
            </a:r>
          </a:p>
          <a:p>
            <a:pPr>
              <a:buFont typeface="+mj-lt"/>
              <a:buAutoNum type="arabicPeriod" startAt="3"/>
            </a:pPr>
            <a:r>
              <a:rPr lang="en-US" dirty="0"/>
              <a:t>Enable users to easily navigate to any related content from the Product home page.</a:t>
            </a:r>
          </a:p>
        </p:txBody>
      </p:sp>
    </p:spTree>
    <p:extLst>
      <p:ext uri="{BB962C8B-B14F-4D97-AF65-F5344CB8AC3E}">
        <p14:creationId xmlns:p14="http://schemas.microsoft.com/office/powerpoint/2010/main" val="186393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902174-1C97-440E-BB95-40C64EA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Services Homepage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DDA37-9DD8-46D4-9206-23A5C94C0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5" t="5820" r="914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0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ECA Blue Template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ECA Blue Template" id="{3872BC7D-0AA0-4B6F-A203-5375D5F2A853}" vid="{CFEFF730-31D4-42B9-A7C9-DBECFA941F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CIECA Blue Template</Template>
  <TotalTime>218</TotalTime>
  <Words>476</Words>
  <Application>Microsoft Macintosh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CIECA Blue Template</vt:lpstr>
      <vt:lpstr>CIECA Product Simplification</vt:lpstr>
      <vt:lpstr>Objectives</vt:lpstr>
      <vt:lpstr>Industry / Member Feedback</vt:lpstr>
      <vt:lpstr>Business Challenge</vt:lpstr>
      <vt:lpstr>Product Simplification Concept</vt:lpstr>
      <vt:lpstr>Product Home Page Concept</vt:lpstr>
      <vt:lpstr>Assignment Message Services</vt:lpstr>
      <vt:lpstr>Recommendation</vt:lpstr>
      <vt:lpstr>Assignment Services Homepage</vt:lpstr>
      <vt:lpstr>Assignment Services Homepage</vt:lpstr>
      <vt:lpstr>Assignment Services Home Page</vt:lpstr>
      <vt:lpstr>Assignment Services Home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CIECA Product Simplification</dc:title>
  <dc:creator>Paul Barry</dc:creator>
  <cp:lastModifiedBy>Stacey Phillips</cp:lastModifiedBy>
  <cp:revision>7</cp:revision>
  <dcterms:created xsi:type="dcterms:W3CDTF">2022-02-01T22:56:21Z</dcterms:created>
  <dcterms:modified xsi:type="dcterms:W3CDTF">2022-02-04T23:56:01Z</dcterms:modified>
</cp:coreProperties>
</file>