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3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AD670A-1BB5-49DC-A694-8BDA7D5DAA21}" type="doc">
      <dgm:prSet loTypeId="urn:microsoft.com/office/officeart/2005/8/layout/process3" loCatId="process" qsTypeId="urn:microsoft.com/office/officeart/2005/8/quickstyle/simple1" qsCatId="simple" csTypeId="urn:microsoft.com/office/officeart/2005/8/colors/colorful5" csCatId="colorful" phldr="1"/>
      <dgm:spPr/>
      <dgm:t>
        <a:bodyPr/>
        <a:lstStyle/>
        <a:p>
          <a:endParaRPr lang="en-US"/>
        </a:p>
      </dgm:t>
    </dgm:pt>
    <dgm:pt modelId="{B809CFAE-D631-4F8E-8900-43E477D43C64}">
      <dgm:prSet phldrT="[Text]"/>
      <dgm:spPr/>
      <dgm:t>
        <a:bodyPr/>
        <a:lstStyle/>
        <a:p>
          <a:r>
            <a:rPr lang="en-US" dirty="0"/>
            <a:t>Request</a:t>
          </a:r>
        </a:p>
      </dgm:t>
    </dgm:pt>
    <dgm:pt modelId="{62542754-A8A3-45B4-906E-BBA3FC469D23}" type="parTrans" cxnId="{48CC4CA5-8DF5-4DFA-A3E4-409440AD211B}">
      <dgm:prSet/>
      <dgm:spPr/>
      <dgm:t>
        <a:bodyPr/>
        <a:lstStyle/>
        <a:p>
          <a:endParaRPr lang="en-US"/>
        </a:p>
      </dgm:t>
    </dgm:pt>
    <dgm:pt modelId="{F418AE4A-5E25-46D0-A29A-A4AEF1760976}" type="sibTrans" cxnId="{48CC4CA5-8DF5-4DFA-A3E4-409440AD211B}">
      <dgm:prSet/>
      <dgm:spPr/>
      <dgm:t>
        <a:bodyPr/>
        <a:lstStyle/>
        <a:p>
          <a:endParaRPr lang="en-US"/>
        </a:p>
      </dgm:t>
    </dgm:pt>
    <dgm:pt modelId="{6D647A43-5CE6-47FF-B3D5-F207D8CAB5F3}">
      <dgm:prSet phldrT="[Text]"/>
      <dgm:spPr/>
      <dgm:t>
        <a:bodyPr/>
        <a:lstStyle/>
        <a:p>
          <a:r>
            <a:rPr lang="en-US" dirty="0"/>
            <a:t>Request the most current repair procedures for the vehicle</a:t>
          </a:r>
        </a:p>
      </dgm:t>
    </dgm:pt>
    <dgm:pt modelId="{B528A5CA-CD15-4AEB-8B6D-00D5C568A4C9}" type="parTrans" cxnId="{5C29E776-330B-4F51-B0A8-C85400187244}">
      <dgm:prSet/>
      <dgm:spPr/>
      <dgm:t>
        <a:bodyPr/>
        <a:lstStyle/>
        <a:p>
          <a:endParaRPr lang="en-US"/>
        </a:p>
      </dgm:t>
    </dgm:pt>
    <dgm:pt modelId="{35C60D9B-9247-45C1-B06F-5F11058E4342}" type="sibTrans" cxnId="{5C29E776-330B-4F51-B0A8-C85400187244}">
      <dgm:prSet/>
      <dgm:spPr/>
      <dgm:t>
        <a:bodyPr/>
        <a:lstStyle/>
        <a:p>
          <a:endParaRPr lang="en-US"/>
        </a:p>
      </dgm:t>
    </dgm:pt>
    <dgm:pt modelId="{428B7231-CE36-463A-B8D1-53CDCEE326E8}">
      <dgm:prSet phldrT="[Text]"/>
      <dgm:spPr/>
      <dgm:t>
        <a:bodyPr/>
        <a:lstStyle/>
        <a:p>
          <a:r>
            <a:rPr lang="en-US" dirty="0"/>
            <a:t>Response</a:t>
          </a:r>
        </a:p>
      </dgm:t>
    </dgm:pt>
    <dgm:pt modelId="{D788E2BB-2ADE-4124-A68D-8EE6A057BAF0}" type="parTrans" cxnId="{36A8799F-8EBD-497F-AA23-1C4EA022DB83}">
      <dgm:prSet/>
      <dgm:spPr/>
      <dgm:t>
        <a:bodyPr/>
        <a:lstStyle/>
        <a:p>
          <a:endParaRPr lang="en-US"/>
        </a:p>
      </dgm:t>
    </dgm:pt>
    <dgm:pt modelId="{82CEB11B-06B2-40B5-931D-9D06044A1ABC}" type="sibTrans" cxnId="{36A8799F-8EBD-497F-AA23-1C4EA022DB83}">
      <dgm:prSet/>
      <dgm:spPr/>
      <dgm:t>
        <a:bodyPr/>
        <a:lstStyle/>
        <a:p>
          <a:endParaRPr lang="en-US"/>
        </a:p>
      </dgm:t>
    </dgm:pt>
    <dgm:pt modelId="{E50FDF3E-8593-4E22-8473-BB133F7316E2}">
      <dgm:prSet phldrT="[Text]"/>
      <dgm:spPr/>
      <dgm:t>
        <a:bodyPr/>
        <a:lstStyle/>
        <a:p>
          <a:r>
            <a:rPr lang="en-US" dirty="0"/>
            <a:t>Receive the repair procedures relevant to the necessary repair</a:t>
          </a:r>
        </a:p>
      </dgm:t>
    </dgm:pt>
    <dgm:pt modelId="{B46E1718-F3D9-4089-A925-96319A7DBD0B}" type="parTrans" cxnId="{1C28E4B1-A324-417A-993B-D5AFF451CF4E}">
      <dgm:prSet/>
      <dgm:spPr/>
      <dgm:t>
        <a:bodyPr/>
        <a:lstStyle/>
        <a:p>
          <a:endParaRPr lang="en-US"/>
        </a:p>
      </dgm:t>
    </dgm:pt>
    <dgm:pt modelId="{9D54E91C-0202-4174-9B25-E3EDAFCDE897}" type="sibTrans" cxnId="{1C28E4B1-A324-417A-993B-D5AFF451CF4E}">
      <dgm:prSet/>
      <dgm:spPr/>
      <dgm:t>
        <a:bodyPr/>
        <a:lstStyle/>
        <a:p>
          <a:endParaRPr lang="en-US"/>
        </a:p>
      </dgm:t>
    </dgm:pt>
    <dgm:pt modelId="{B612F0D8-8E0C-4005-B536-FD70B51F50DC}">
      <dgm:prSet phldrT="[Text]"/>
      <dgm:spPr/>
      <dgm:t>
        <a:bodyPr/>
        <a:lstStyle/>
        <a:p>
          <a:r>
            <a:rPr lang="en-US" dirty="0"/>
            <a:t>Document</a:t>
          </a:r>
        </a:p>
      </dgm:t>
    </dgm:pt>
    <dgm:pt modelId="{03EEB8CD-665D-4920-9B2F-1AA9526D9633}" type="parTrans" cxnId="{8C2A045B-FC10-419C-AB86-8E14511D9FCF}">
      <dgm:prSet/>
      <dgm:spPr/>
      <dgm:t>
        <a:bodyPr/>
        <a:lstStyle/>
        <a:p>
          <a:endParaRPr lang="en-US"/>
        </a:p>
      </dgm:t>
    </dgm:pt>
    <dgm:pt modelId="{0FF8D3B9-5110-42EA-A2A8-5E7A972B0B0C}" type="sibTrans" cxnId="{8C2A045B-FC10-419C-AB86-8E14511D9FCF}">
      <dgm:prSet/>
      <dgm:spPr/>
      <dgm:t>
        <a:bodyPr/>
        <a:lstStyle/>
        <a:p>
          <a:endParaRPr lang="en-US"/>
        </a:p>
      </dgm:t>
    </dgm:pt>
    <dgm:pt modelId="{DBC809FD-1AA6-43C0-8685-8C137C9A6946}">
      <dgm:prSet phldrT="[Text]"/>
      <dgm:spPr/>
      <dgm:t>
        <a:bodyPr/>
        <a:lstStyle/>
        <a:p>
          <a:r>
            <a:rPr lang="en-US" dirty="0"/>
            <a:t>Document the status of the repair with any supporting documentation, measurements, etc.</a:t>
          </a:r>
        </a:p>
      </dgm:t>
    </dgm:pt>
    <dgm:pt modelId="{9B8742EA-B217-47A9-BA7B-8403727F20E1}" type="parTrans" cxnId="{69F644AE-3A00-4EFF-8E5D-B81E7F675569}">
      <dgm:prSet/>
      <dgm:spPr/>
      <dgm:t>
        <a:bodyPr/>
        <a:lstStyle/>
        <a:p>
          <a:endParaRPr lang="en-US"/>
        </a:p>
      </dgm:t>
    </dgm:pt>
    <dgm:pt modelId="{A95D27AD-3C32-49DB-B1E9-F64111647FAC}" type="sibTrans" cxnId="{69F644AE-3A00-4EFF-8E5D-B81E7F675569}">
      <dgm:prSet/>
      <dgm:spPr/>
      <dgm:t>
        <a:bodyPr/>
        <a:lstStyle/>
        <a:p>
          <a:endParaRPr lang="en-US"/>
        </a:p>
      </dgm:t>
    </dgm:pt>
    <dgm:pt modelId="{0C679E84-3F8B-4491-86A8-A8058B391396}">
      <dgm:prSet phldrT="[Text]"/>
      <dgm:spPr/>
      <dgm:t>
        <a:bodyPr/>
        <a:lstStyle/>
        <a:p>
          <a:r>
            <a:rPr lang="en-US" dirty="0"/>
            <a:t>Share</a:t>
          </a:r>
        </a:p>
      </dgm:t>
    </dgm:pt>
    <dgm:pt modelId="{68A1586B-7B3D-423F-9645-FD25F039F32D}" type="parTrans" cxnId="{74CFEBCA-617E-43A6-8809-1A86DA03CC37}">
      <dgm:prSet/>
      <dgm:spPr/>
      <dgm:t>
        <a:bodyPr/>
        <a:lstStyle/>
        <a:p>
          <a:endParaRPr lang="en-US"/>
        </a:p>
      </dgm:t>
    </dgm:pt>
    <dgm:pt modelId="{F7CCE65B-123F-417A-BDC2-C56B55FF0DA9}" type="sibTrans" cxnId="{74CFEBCA-617E-43A6-8809-1A86DA03CC37}">
      <dgm:prSet/>
      <dgm:spPr/>
      <dgm:t>
        <a:bodyPr/>
        <a:lstStyle/>
        <a:p>
          <a:endParaRPr lang="en-US"/>
        </a:p>
      </dgm:t>
    </dgm:pt>
    <dgm:pt modelId="{CE8460D1-C7CF-4944-AF8D-31F3FB504EB4}">
      <dgm:prSet phldrT="[Text]"/>
      <dgm:spPr/>
      <dgm:t>
        <a:bodyPr/>
        <a:lstStyle/>
        <a:p>
          <a:r>
            <a:rPr lang="en-US" dirty="0"/>
            <a:t>Share the documented repairs with</a:t>
          </a:r>
        </a:p>
      </dgm:t>
    </dgm:pt>
    <dgm:pt modelId="{FF97848B-5496-4586-A9A1-96738C4F9162}" type="parTrans" cxnId="{1F97811C-0209-4A81-A0BF-35F1A134A5A9}">
      <dgm:prSet/>
      <dgm:spPr/>
      <dgm:t>
        <a:bodyPr/>
        <a:lstStyle/>
        <a:p>
          <a:endParaRPr lang="en-US"/>
        </a:p>
      </dgm:t>
    </dgm:pt>
    <dgm:pt modelId="{18630818-A9AB-44D1-8C96-ED99DC3CC9D2}" type="sibTrans" cxnId="{1F97811C-0209-4A81-A0BF-35F1A134A5A9}">
      <dgm:prSet/>
      <dgm:spPr/>
      <dgm:t>
        <a:bodyPr/>
        <a:lstStyle/>
        <a:p>
          <a:endParaRPr lang="en-US"/>
        </a:p>
      </dgm:t>
    </dgm:pt>
    <dgm:pt modelId="{4324043A-6B7E-46F6-B45A-F41F370CE1EA}">
      <dgm:prSet phldrT="[Text]"/>
      <dgm:spPr/>
      <dgm:t>
        <a:bodyPr/>
        <a:lstStyle/>
        <a:p>
          <a:r>
            <a:rPr lang="en-US" dirty="0"/>
            <a:t>Vehicle Owner</a:t>
          </a:r>
        </a:p>
      </dgm:t>
    </dgm:pt>
    <dgm:pt modelId="{45110D89-F2AF-42C5-AC74-DE480B2ED6AC}" type="parTrans" cxnId="{4703180E-2A61-437B-AEDE-7B21918D6B38}">
      <dgm:prSet/>
      <dgm:spPr/>
      <dgm:t>
        <a:bodyPr/>
        <a:lstStyle/>
        <a:p>
          <a:endParaRPr lang="en-US"/>
        </a:p>
      </dgm:t>
    </dgm:pt>
    <dgm:pt modelId="{FFA6DC51-22FE-430F-AF7D-4484ED0CA5DF}" type="sibTrans" cxnId="{4703180E-2A61-437B-AEDE-7B21918D6B38}">
      <dgm:prSet/>
      <dgm:spPr/>
      <dgm:t>
        <a:bodyPr/>
        <a:lstStyle/>
        <a:p>
          <a:endParaRPr lang="en-US"/>
        </a:p>
      </dgm:t>
    </dgm:pt>
    <dgm:pt modelId="{5591647F-FE4C-4ACB-8ECB-21CDA046DC2A}">
      <dgm:prSet phldrT="[Text]"/>
      <dgm:spPr/>
      <dgm:t>
        <a:bodyPr/>
        <a:lstStyle/>
        <a:p>
          <a:r>
            <a:rPr lang="en-US" dirty="0"/>
            <a:t>Primary Repair Shop (Sublet)</a:t>
          </a:r>
        </a:p>
      </dgm:t>
    </dgm:pt>
    <dgm:pt modelId="{E787573F-2F0B-4230-B2A9-F4EF8E6D14D5}" type="parTrans" cxnId="{A5136F74-F968-4EF2-8E42-D02FEDCA060D}">
      <dgm:prSet/>
      <dgm:spPr/>
      <dgm:t>
        <a:bodyPr/>
        <a:lstStyle/>
        <a:p>
          <a:endParaRPr lang="en-US"/>
        </a:p>
      </dgm:t>
    </dgm:pt>
    <dgm:pt modelId="{C9B3667D-20E3-40E7-9B3C-22233C2A982B}" type="sibTrans" cxnId="{A5136F74-F968-4EF2-8E42-D02FEDCA060D}">
      <dgm:prSet/>
      <dgm:spPr/>
      <dgm:t>
        <a:bodyPr/>
        <a:lstStyle/>
        <a:p>
          <a:endParaRPr lang="en-US"/>
        </a:p>
      </dgm:t>
    </dgm:pt>
    <dgm:pt modelId="{AF097D12-B42B-4B1C-925F-D00C3E272908}">
      <dgm:prSet phldrT="[Text]"/>
      <dgm:spPr/>
      <dgm:t>
        <a:bodyPr/>
        <a:lstStyle/>
        <a:p>
          <a:r>
            <a:rPr lang="en-US" dirty="0"/>
            <a:t>Billpayer</a:t>
          </a:r>
        </a:p>
      </dgm:t>
    </dgm:pt>
    <dgm:pt modelId="{B0F4311F-8CB9-4A49-B6DF-D2E803F9A456}" type="parTrans" cxnId="{D921F1FB-80EB-4D6B-93CF-29E206D74C41}">
      <dgm:prSet/>
      <dgm:spPr/>
      <dgm:t>
        <a:bodyPr/>
        <a:lstStyle/>
        <a:p>
          <a:endParaRPr lang="en-US"/>
        </a:p>
      </dgm:t>
    </dgm:pt>
    <dgm:pt modelId="{89DF6AF0-30C7-41CD-BCD5-A1AE1428A6A9}" type="sibTrans" cxnId="{D921F1FB-80EB-4D6B-93CF-29E206D74C41}">
      <dgm:prSet/>
      <dgm:spPr/>
      <dgm:t>
        <a:bodyPr/>
        <a:lstStyle/>
        <a:p>
          <a:endParaRPr lang="en-US"/>
        </a:p>
      </dgm:t>
    </dgm:pt>
    <dgm:pt modelId="{300743D6-5D56-408D-88D1-324883BE0EFD}">
      <dgm:prSet phldrT="[Text]"/>
      <dgm:spPr/>
      <dgm:t>
        <a:bodyPr/>
        <a:lstStyle/>
        <a:p>
          <a:r>
            <a:rPr lang="en-US" dirty="0"/>
            <a:t>OEM</a:t>
          </a:r>
        </a:p>
      </dgm:t>
    </dgm:pt>
    <dgm:pt modelId="{EBF2D1FD-FFE5-473E-A163-4802468CDDF8}" type="parTrans" cxnId="{09D6A4F4-EFF8-4808-AF94-F6C25478BBA3}">
      <dgm:prSet/>
      <dgm:spPr/>
      <dgm:t>
        <a:bodyPr/>
        <a:lstStyle/>
        <a:p>
          <a:endParaRPr lang="en-US"/>
        </a:p>
      </dgm:t>
    </dgm:pt>
    <dgm:pt modelId="{1D8A3F9C-4D48-43D2-97F4-A1F26086BFC0}" type="sibTrans" cxnId="{09D6A4F4-EFF8-4808-AF94-F6C25478BBA3}">
      <dgm:prSet/>
      <dgm:spPr/>
      <dgm:t>
        <a:bodyPr/>
        <a:lstStyle/>
        <a:p>
          <a:endParaRPr lang="en-US"/>
        </a:p>
      </dgm:t>
    </dgm:pt>
    <dgm:pt modelId="{6C41565D-08F1-44C0-A14D-B44F5A17EB9E}">
      <dgm:prSet phldrT="[Text]"/>
      <dgm:spPr/>
      <dgm:t>
        <a:bodyPr/>
        <a:lstStyle/>
        <a:p>
          <a:r>
            <a:rPr lang="en-US" dirty="0"/>
            <a:t>Vehicle Repair History / Blockchain</a:t>
          </a:r>
        </a:p>
      </dgm:t>
    </dgm:pt>
    <dgm:pt modelId="{426FAB62-A2EF-45E0-A5FF-1F54CA15343A}" type="parTrans" cxnId="{A9A3F615-492A-4FCA-A456-AE7AD7D1DDC6}">
      <dgm:prSet/>
      <dgm:spPr/>
      <dgm:t>
        <a:bodyPr/>
        <a:lstStyle/>
        <a:p>
          <a:endParaRPr lang="en-US"/>
        </a:p>
      </dgm:t>
    </dgm:pt>
    <dgm:pt modelId="{141ABF9F-75A5-4676-AEBF-3D1D2DCF9889}" type="sibTrans" cxnId="{A9A3F615-492A-4FCA-A456-AE7AD7D1DDC6}">
      <dgm:prSet/>
      <dgm:spPr/>
      <dgm:t>
        <a:bodyPr/>
        <a:lstStyle/>
        <a:p>
          <a:endParaRPr lang="en-US"/>
        </a:p>
      </dgm:t>
    </dgm:pt>
    <dgm:pt modelId="{EED2F58B-1B9C-422E-892A-1354874DBB0D}" type="pres">
      <dgm:prSet presAssocID="{FEAD670A-1BB5-49DC-A694-8BDA7D5DAA21}" presName="linearFlow" presStyleCnt="0">
        <dgm:presLayoutVars>
          <dgm:dir/>
          <dgm:animLvl val="lvl"/>
          <dgm:resizeHandles val="exact"/>
        </dgm:presLayoutVars>
      </dgm:prSet>
      <dgm:spPr/>
    </dgm:pt>
    <dgm:pt modelId="{6E0CFDEA-0FBF-42FC-8311-96D0DEEB8C37}" type="pres">
      <dgm:prSet presAssocID="{B809CFAE-D631-4F8E-8900-43E477D43C64}" presName="composite" presStyleCnt="0"/>
      <dgm:spPr/>
    </dgm:pt>
    <dgm:pt modelId="{21A5C30A-1991-432D-8C02-6D9294131423}" type="pres">
      <dgm:prSet presAssocID="{B809CFAE-D631-4F8E-8900-43E477D43C64}" presName="parTx" presStyleLbl="node1" presStyleIdx="0" presStyleCnt="4">
        <dgm:presLayoutVars>
          <dgm:chMax val="0"/>
          <dgm:chPref val="0"/>
          <dgm:bulletEnabled val="1"/>
        </dgm:presLayoutVars>
      </dgm:prSet>
      <dgm:spPr/>
    </dgm:pt>
    <dgm:pt modelId="{A4EBB663-34F7-4306-B2FF-54ABBBD68AD2}" type="pres">
      <dgm:prSet presAssocID="{B809CFAE-D631-4F8E-8900-43E477D43C64}" presName="parSh" presStyleLbl="node1" presStyleIdx="0" presStyleCnt="4"/>
      <dgm:spPr/>
    </dgm:pt>
    <dgm:pt modelId="{3795CC3E-A4E5-4951-A1D7-5E9DCEE69F8C}" type="pres">
      <dgm:prSet presAssocID="{B809CFAE-D631-4F8E-8900-43E477D43C64}" presName="desTx" presStyleLbl="fgAcc1" presStyleIdx="0" presStyleCnt="4">
        <dgm:presLayoutVars>
          <dgm:bulletEnabled val="1"/>
        </dgm:presLayoutVars>
      </dgm:prSet>
      <dgm:spPr/>
    </dgm:pt>
    <dgm:pt modelId="{5D91DD73-EC9A-4B24-8291-F1591C0EBA29}" type="pres">
      <dgm:prSet presAssocID="{F418AE4A-5E25-46D0-A29A-A4AEF1760976}" presName="sibTrans" presStyleLbl="sibTrans2D1" presStyleIdx="0" presStyleCnt="3"/>
      <dgm:spPr/>
    </dgm:pt>
    <dgm:pt modelId="{EC3C3A28-94A3-447F-9861-229647B1A4F4}" type="pres">
      <dgm:prSet presAssocID="{F418AE4A-5E25-46D0-A29A-A4AEF1760976}" presName="connTx" presStyleLbl="sibTrans2D1" presStyleIdx="0" presStyleCnt="3"/>
      <dgm:spPr/>
    </dgm:pt>
    <dgm:pt modelId="{F5D53A9A-48C1-4617-A39E-F5F08B800AF3}" type="pres">
      <dgm:prSet presAssocID="{428B7231-CE36-463A-B8D1-53CDCEE326E8}" presName="composite" presStyleCnt="0"/>
      <dgm:spPr/>
    </dgm:pt>
    <dgm:pt modelId="{0F256493-A302-4FAA-BB75-50AAD1AF9206}" type="pres">
      <dgm:prSet presAssocID="{428B7231-CE36-463A-B8D1-53CDCEE326E8}" presName="parTx" presStyleLbl="node1" presStyleIdx="0" presStyleCnt="4">
        <dgm:presLayoutVars>
          <dgm:chMax val="0"/>
          <dgm:chPref val="0"/>
          <dgm:bulletEnabled val="1"/>
        </dgm:presLayoutVars>
      </dgm:prSet>
      <dgm:spPr/>
    </dgm:pt>
    <dgm:pt modelId="{68A3D12C-5C58-428C-B441-0B792C064042}" type="pres">
      <dgm:prSet presAssocID="{428B7231-CE36-463A-B8D1-53CDCEE326E8}" presName="parSh" presStyleLbl="node1" presStyleIdx="1" presStyleCnt="4"/>
      <dgm:spPr/>
    </dgm:pt>
    <dgm:pt modelId="{227FFEB8-75CC-4C71-ADEA-7184F35C9B6C}" type="pres">
      <dgm:prSet presAssocID="{428B7231-CE36-463A-B8D1-53CDCEE326E8}" presName="desTx" presStyleLbl="fgAcc1" presStyleIdx="1" presStyleCnt="4">
        <dgm:presLayoutVars>
          <dgm:bulletEnabled val="1"/>
        </dgm:presLayoutVars>
      </dgm:prSet>
      <dgm:spPr/>
    </dgm:pt>
    <dgm:pt modelId="{13AA40C4-CCE0-4DFA-8C5B-E7AD6A804B7C}" type="pres">
      <dgm:prSet presAssocID="{82CEB11B-06B2-40B5-931D-9D06044A1ABC}" presName="sibTrans" presStyleLbl="sibTrans2D1" presStyleIdx="1" presStyleCnt="3"/>
      <dgm:spPr/>
    </dgm:pt>
    <dgm:pt modelId="{BEA0EBAE-0B46-4413-8743-49D4E7ED0EA4}" type="pres">
      <dgm:prSet presAssocID="{82CEB11B-06B2-40B5-931D-9D06044A1ABC}" presName="connTx" presStyleLbl="sibTrans2D1" presStyleIdx="1" presStyleCnt="3"/>
      <dgm:spPr/>
    </dgm:pt>
    <dgm:pt modelId="{C66249C7-83D6-4B81-BAE8-0406DE444C3B}" type="pres">
      <dgm:prSet presAssocID="{B612F0D8-8E0C-4005-B536-FD70B51F50DC}" presName="composite" presStyleCnt="0"/>
      <dgm:spPr/>
    </dgm:pt>
    <dgm:pt modelId="{F749D53A-EAA0-4FB0-B239-F10C830461F0}" type="pres">
      <dgm:prSet presAssocID="{B612F0D8-8E0C-4005-B536-FD70B51F50DC}" presName="parTx" presStyleLbl="node1" presStyleIdx="1" presStyleCnt="4">
        <dgm:presLayoutVars>
          <dgm:chMax val="0"/>
          <dgm:chPref val="0"/>
          <dgm:bulletEnabled val="1"/>
        </dgm:presLayoutVars>
      </dgm:prSet>
      <dgm:spPr/>
    </dgm:pt>
    <dgm:pt modelId="{78AE4D49-7FA2-4295-BA04-673FB03FF0B4}" type="pres">
      <dgm:prSet presAssocID="{B612F0D8-8E0C-4005-B536-FD70B51F50DC}" presName="parSh" presStyleLbl="node1" presStyleIdx="2" presStyleCnt="4"/>
      <dgm:spPr/>
    </dgm:pt>
    <dgm:pt modelId="{A6AB67D9-06DE-4E5D-B187-0301E0DA7DBF}" type="pres">
      <dgm:prSet presAssocID="{B612F0D8-8E0C-4005-B536-FD70B51F50DC}" presName="desTx" presStyleLbl="fgAcc1" presStyleIdx="2" presStyleCnt="4">
        <dgm:presLayoutVars>
          <dgm:bulletEnabled val="1"/>
        </dgm:presLayoutVars>
      </dgm:prSet>
      <dgm:spPr/>
    </dgm:pt>
    <dgm:pt modelId="{63212778-E819-427F-ACA4-BE073FAD2078}" type="pres">
      <dgm:prSet presAssocID="{0FF8D3B9-5110-42EA-A2A8-5E7A972B0B0C}" presName="sibTrans" presStyleLbl="sibTrans2D1" presStyleIdx="2" presStyleCnt="3"/>
      <dgm:spPr/>
    </dgm:pt>
    <dgm:pt modelId="{43BA4EA2-1231-4CEA-B5EC-B478AE32EF0E}" type="pres">
      <dgm:prSet presAssocID="{0FF8D3B9-5110-42EA-A2A8-5E7A972B0B0C}" presName="connTx" presStyleLbl="sibTrans2D1" presStyleIdx="2" presStyleCnt="3"/>
      <dgm:spPr/>
    </dgm:pt>
    <dgm:pt modelId="{8B75725C-AAF4-4A47-AE90-A33F17259E95}" type="pres">
      <dgm:prSet presAssocID="{0C679E84-3F8B-4491-86A8-A8058B391396}" presName="composite" presStyleCnt="0"/>
      <dgm:spPr/>
    </dgm:pt>
    <dgm:pt modelId="{660AF66D-2039-4566-BA26-01D435BD6A6A}" type="pres">
      <dgm:prSet presAssocID="{0C679E84-3F8B-4491-86A8-A8058B391396}" presName="parTx" presStyleLbl="node1" presStyleIdx="2" presStyleCnt="4">
        <dgm:presLayoutVars>
          <dgm:chMax val="0"/>
          <dgm:chPref val="0"/>
          <dgm:bulletEnabled val="1"/>
        </dgm:presLayoutVars>
      </dgm:prSet>
      <dgm:spPr/>
    </dgm:pt>
    <dgm:pt modelId="{E38F8957-B9C6-483A-A63B-4A0D2C526CE4}" type="pres">
      <dgm:prSet presAssocID="{0C679E84-3F8B-4491-86A8-A8058B391396}" presName="parSh" presStyleLbl="node1" presStyleIdx="3" presStyleCnt="4"/>
      <dgm:spPr/>
    </dgm:pt>
    <dgm:pt modelId="{30DAFEAA-317B-483B-BCEF-34B5C10AAB90}" type="pres">
      <dgm:prSet presAssocID="{0C679E84-3F8B-4491-86A8-A8058B391396}" presName="desTx" presStyleLbl="fgAcc1" presStyleIdx="3" presStyleCnt="4">
        <dgm:presLayoutVars>
          <dgm:bulletEnabled val="1"/>
        </dgm:presLayoutVars>
      </dgm:prSet>
      <dgm:spPr/>
    </dgm:pt>
  </dgm:ptLst>
  <dgm:cxnLst>
    <dgm:cxn modelId="{DDEDC605-033E-41B5-AF1C-BDB4409F6078}" type="presOf" srcId="{0FF8D3B9-5110-42EA-A2A8-5E7A972B0B0C}" destId="{63212778-E819-427F-ACA4-BE073FAD2078}" srcOrd="0" destOrd="0" presId="urn:microsoft.com/office/officeart/2005/8/layout/process3"/>
    <dgm:cxn modelId="{4703180E-2A61-437B-AEDE-7B21918D6B38}" srcId="{CE8460D1-C7CF-4944-AF8D-31F3FB504EB4}" destId="{4324043A-6B7E-46F6-B45A-F41F370CE1EA}" srcOrd="1" destOrd="0" parTransId="{45110D89-F2AF-42C5-AC74-DE480B2ED6AC}" sibTransId="{FFA6DC51-22FE-430F-AF7D-4484ED0CA5DF}"/>
    <dgm:cxn modelId="{733CC90F-E683-4505-B204-85B1C7C44E89}" type="presOf" srcId="{6D647A43-5CE6-47FF-B3D5-F207D8CAB5F3}" destId="{3795CC3E-A4E5-4951-A1D7-5E9DCEE69F8C}" srcOrd="0" destOrd="0" presId="urn:microsoft.com/office/officeart/2005/8/layout/process3"/>
    <dgm:cxn modelId="{A9A3F615-492A-4FCA-A456-AE7AD7D1DDC6}" srcId="{CE8460D1-C7CF-4944-AF8D-31F3FB504EB4}" destId="{6C41565D-08F1-44C0-A14D-B44F5A17EB9E}" srcOrd="4" destOrd="0" parTransId="{426FAB62-A2EF-45E0-A5FF-1F54CA15343A}" sibTransId="{141ABF9F-75A5-4676-AEBF-3D1D2DCF9889}"/>
    <dgm:cxn modelId="{1F97811C-0209-4A81-A0BF-35F1A134A5A9}" srcId="{0C679E84-3F8B-4491-86A8-A8058B391396}" destId="{CE8460D1-C7CF-4944-AF8D-31F3FB504EB4}" srcOrd="0" destOrd="0" parTransId="{FF97848B-5496-4586-A9A1-96738C4F9162}" sibTransId="{18630818-A9AB-44D1-8C96-ED99DC3CC9D2}"/>
    <dgm:cxn modelId="{5352D72A-1C3D-4200-8224-225A0F48EEE5}" type="presOf" srcId="{B612F0D8-8E0C-4005-B536-FD70B51F50DC}" destId="{F749D53A-EAA0-4FB0-B239-F10C830461F0}" srcOrd="0" destOrd="0" presId="urn:microsoft.com/office/officeart/2005/8/layout/process3"/>
    <dgm:cxn modelId="{AB3BA92F-13AD-43BE-8BBE-23E4DE7437B1}" type="presOf" srcId="{B809CFAE-D631-4F8E-8900-43E477D43C64}" destId="{21A5C30A-1991-432D-8C02-6D9294131423}" srcOrd="0" destOrd="0" presId="urn:microsoft.com/office/officeart/2005/8/layout/process3"/>
    <dgm:cxn modelId="{3CA18F37-DD05-4AFE-AAC7-C1FBEBED24D1}" type="presOf" srcId="{428B7231-CE36-463A-B8D1-53CDCEE326E8}" destId="{68A3D12C-5C58-428C-B441-0B792C064042}" srcOrd="1" destOrd="0" presId="urn:microsoft.com/office/officeart/2005/8/layout/process3"/>
    <dgm:cxn modelId="{8C2A045B-FC10-419C-AB86-8E14511D9FCF}" srcId="{FEAD670A-1BB5-49DC-A694-8BDA7D5DAA21}" destId="{B612F0D8-8E0C-4005-B536-FD70B51F50DC}" srcOrd="2" destOrd="0" parTransId="{03EEB8CD-665D-4920-9B2F-1AA9526D9633}" sibTransId="{0FF8D3B9-5110-42EA-A2A8-5E7A972B0B0C}"/>
    <dgm:cxn modelId="{2E00EE60-63BA-4D08-B0CF-BFE5E486D46F}" type="presOf" srcId="{CE8460D1-C7CF-4944-AF8D-31F3FB504EB4}" destId="{30DAFEAA-317B-483B-BCEF-34B5C10AAB90}" srcOrd="0" destOrd="0" presId="urn:microsoft.com/office/officeart/2005/8/layout/process3"/>
    <dgm:cxn modelId="{F23E1269-2BDB-49BD-862B-2129F4691B6C}" type="presOf" srcId="{6C41565D-08F1-44C0-A14D-B44F5A17EB9E}" destId="{30DAFEAA-317B-483B-BCEF-34B5C10AAB90}" srcOrd="0" destOrd="5" presId="urn:microsoft.com/office/officeart/2005/8/layout/process3"/>
    <dgm:cxn modelId="{076B1369-A683-4414-A7AB-1609D2480B31}" type="presOf" srcId="{AF097D12-B42B-4B1C-925F-D00C3E272908}" destId="{30DAFEAA-317B-483B-BCEF-34B5C10AAB90}" srcOrd="0" destOrd="3" presId="urn:microsoft.com/office/officeart/2005/8/layout/process3"/>
    <dgm:cxn modelId="{C3F26354-8C33-4D27-8F44-8C2E54002888}" type="presOf" srcId="{B612F0D8-8E0C-4005-B536-FD70B51F50DC}" destId="{78AE4D49-7FA2-4295-BA04-673FB03FF0B4}" srcOrd="1" destOrd="0" presId="urn:microsoft.com/office/officeart/2005/8/layout/process3"/>
    <dgm:cxn modelId="{A5136F74-F968-4EF2-8E42-D02FEDCA060D}" srcId="{CE8460D1-C7CF-4944-AF8D-31F3FB504EB4}" destId="{5591647F-FE4C-4ACB-8ECB-21CDA046DC2A}" srcOrd="0" destOrd="0" parTransId="{E787573F-2F0B-4230-B2A9-F4EF8E6D14D5}" sibTransId="{C9B3667D-20E3-40E7-9B3C-22233C2A982B}"/>
    <dgm:cxn modelId="{5C29E776-330B-4F51-B0A8-C85400187244}" srcId="{B809CFAE-D631-4F8E-8900-43E477D43C64}" destId="{6D647A43-5CE6-47FF-B3D5-F207D8CAB5F3}" srcOrd="0" destOrd="0" parTransId="{B528A5CA-CD15-4AEB-8B6D-00D5C568A4C9}" sibTransId="{35C60D9B-9247-45C1-B06F-5F11058E4342}"/>
    <dgm:cxn modelId="{C05E7479-284A-47CB-81FE-3B4A55EAEFF2}" type="presOf" srcId="{E50FDF3E-8593-4E22-8473-BB133F7316E2}" destId="{227FFEB8-75CC-4C71-ADEA-7184F35C9B6C}" srcOrd="0" destOrd="0" presId="urn:microsoft.com/office/officeart/2005/8/layout/process3"/>
    <dgm:cxn modelId="{BBCEF97E-B590-49BD-93A5-5208E840AA1A}" type="presOf" srcId="{F418AE4A-5E25-46D0-A29A-A4AEF1760976}" destId="{5D91DD73-EC9A-4B24-8291-F1591C0EBA29}" srcOrd="0" destOrd="0" presId="urn:microsoft.com/office/officeart/2005/8/layout/process3"/>
    <dgm:cxn modelId="{2091AF89-4A41-416B-87AE-14ABC9C3A1A6}" type="presOf" srcId="{DBC809FD-1AA6-43C0-8685-8C137C9A6946}" destId="{A6AB67D9-06DE-4E5D-B187-0301E0DA7DBF}" srcOrd="0" destOrd="0" presId="urn:microsoft.com/office/officeart/2005/8/layout/process3"/>
    <dgm:cxn modelId="{15126E8B-F59A-44B7-8FA3-6CF071291B9E}" type="presOf" srcId="{0C679E84-3F8B-4491-86A8-A8058B391396}" destId="{660AF66D-2039-4566-BA26-01D435BD6A6A}" srcOrd="0" destOrd="0" presId="urn:microsoft.com/office/officeart/2005/8/layout/process3"/>
    <dgm:cxn modelId="{6B6F628C-39D8-4B68-ABE1-355FA2E70FA3}" type="presOf" srcId="{0C679E84-3F8B-4491-86A8-A8058B391396}" destId="{E38F8957-B9C6-483A-A63B-4A0D2C526CE4}" srcOrd="1" destOrd="0" presId="urn:microsoft.com/office/officeart/2005/8/layout/process3"/>
    <dgm:cxn modelId="{36A8799F-8EBD-497F-AA23-1C4EA022DB83}" srcId="{FEAD670A-1BB5-49DC-A694-8BDA7D5DAA21}" destId="{428B7231-CE36-463A-B8D1-53CDCEE326E8}" srcOrd="1" destOrd="0" parTransId="{D788E2BB-2ADE-4124-A68D-8EE6A057BAF0}" sibTransId="{82CEB11B-06B2-40B5-931D-9D06044A1ABC}"/>
    <dgm:cxn modelId="{5F36E5A4-1C11-459A-BD9D-F27D512192C0}" type="presOf" srcId="{5591647F-FE4C-4ACB-8ECB-21CDA046DC2A}" destId="{30DAFEAA-317B-483B-BCEF-34B5C10AAB90}" srcOrd="0" destOrd="1" presId="urn:microsoft.com/office/officeart/2005/8/layout/process3"/>
    <dgm:cxn modelId="{48CC4CA5-8DF5-4DFA-A3E4-409440AD211B}" srcId="{FEAD670A-1BB5-49DC-A694-8BDA7D5DAA21}" destId="{B809CFAE-D631-4F8E-8900-43E477D43C64}" srcOrd="0" destOrd="0" parTransId="{62542754-A8A3-45B4-906E-BBA3FC469D23}" sibTransId="{F418AE4A-5E25-46D0-A29A-A4AEF1760976}"/>
    <dgm:cxn modelId="{BA9BEBA8-6B55-42A3-85EC-A03F804110CF}" type="presOf" srcId="{F418AE4A-5E25-46D0-A29A-A4AEF1760976}" destId="{EC3C3A28-94A3-447F-9861-229647B1A4F4}" srcOrd="1" destOrd="0" presId="urn:microsoft.com/office/officeart/2005/8/layout/process3"/>
    <dgm:cxn modelId="{69F644AE-3A00-4EFF-8E5D-B81E7F675569}" srcId="{B612F0D8-8E0C-4005-B536-FD70B51F50DC}" destId="{DBC809FD-1AA6-43C0-8685-8C137C9A6946}" srcOrd="0" destOrd="0" parTransId="{9B8742EA-B217-47A9-BA7B-8403727F20E1}" sibTransId="{A95D27AD-3C32-49DB-B1E9-F64111647FAC}"/>
    <dgm:cxn modelId="{1C28E4B1-A324-417A-993B-D5AFF451CF4E}" srcId="{428B7231-CE36-463A-B8D1-53CDCEE326E8}" destId="{E50FDF3E-8593-4E22-8473-BB133F7316E2}" srcOrd="0" destOrd="0" parTransId="{B46E1718-F3D9-4089-A925-96319A7DBD0B}" sibTransId="{9D54E91C-0202-4174-9B25-E3EDAFCDE897}"/>
    <dgm:cxn modelId="{F46D1DB8-2B67-4B67-BDFC-75DE77A22003}" type="presOf" srcId="{B809CFAE-D631-4F8E-8900-43E477D43C64}" destId="{A4EBB663-34F7-4306-B2FF-54ABBBD68AD2}" srcOrd="1" destOrd="0" presId="urn:microsoft.com/office/officeart/2005/8/layout/process3"/>
    <dgm:cxn modelId="{66EADABD-8DCC-4DCF-8DF0-A65CCA1377E9}" type="presOf" srcId="{82CEB11B-06B2-40B5-931D-9D06044A1ABC}" destId="{BEA0EBAE-0B46-4413-8743-49D4E7ED0EA4}" srcOrd="1" destOrd="0" presId="urn:microsoft.com/office/officeart/2005/8/layout/process3"/>
    <dgm:cxn modelId="{74CFEBCA-617E-43A6-8809-1A86DA03CC37}" srcId="{FEAD670A-1BB5-49DC-A694-8BDA7D5DAA21}" destId="{0C679E84-3F8B-4491-86A8-A8058B391396}" srcOrd="3" destOrd="0" parTransId="{68A1586B-7B3D-423F-9645-FD25F039F32D}" sibTransId="{F7CCE65B-123F-417A-BDC2-C56B55FF0DA9}"/>
    <dgm:cxn modelId="{EABB66D0-E7FF-4CE5-8989-AF2FCAF28B3B}" type="presOf" srcId="{FEAD670A-1BB5-49DC-A694-8BDA7D5DAA21}" destId="{EED2F58B-1B9C-422E-892A-1354874DBB0D}" srcOrd="0" destOrd="0" presId="urn:microsoft.com/office/officeart/2005/8/layout/process3"/>
    <dgm:cxn modelId="{B3A750DB-992B-4630-BA9C-F02E62E8D79B}" type="presOf" srcId="{300743D6-5D56-408D-88D1-324883BE0EFD}" destId="{30DAFEAA-317B-483B-BCEF-34B5C10AAB90}" srcOrd="0" destOrd="4" presId="urn:microsoft.com/office/officeart/2005/8/layout/process3"/>
    <dgm:cxn modelId="{794D99DC-7762-414E-954A-984DF5EADD78}" type="presOf" srcId="{428B7231-CE36-463A-B8D1-53CDCEE326E8}" destId="{0F256493-A302-4FAA-BB75-50AAD1AF9206}" srcOrd="0" destOrd="0" presId="urn:microsoft.com/office/officeart/2005/8/layout/process3"/>
    <dgm:cxn modelId="{63A977EC-337F-416C-BA41-F33546A8F86F}" type="presOf" srcId="{4324043A-6B7E-46F6-B45A-F41F370CE1EA}" destId="{30DAFEAA-317B-483B-BCEF-34B5C10AAB90}" srcOrd="0" destOrd="2" presId="urn:microsoft.com/office/officeart/2005/8/layout/process3"/>
    <dgm:cxn modelId="{84E900F3-A4CA-4791-BF30-FF9D7ABCF8F6}" type="presOf" srcId="{0FF8D3B9-5110-42EA-A2A8-5E7A972B0B0C}" destId="{43BA4EA2-1231-4CEA-B5EC-B478AE32EF0E}" srcOrd="1" destOrd="0" presId="urn:microsoft.com/office/officeart/2005/8/layout/process3"/>
    <dgm:cxn modelId="{09D6A4F4-EFF8-4808-AF94-F6C25478BBA3}" srcId="{CE8460D1-C7CF-4944-AF8D-31F3FB504EB4}" destId="{300743D6-5D56-408D-88D1-324883BE0EFD}" srcOrd="3" destOrd="0" parTransId="{EBF2D1FD-FFE5-473E-A163-4802468CDDF8}" sibTransId="{1D8A3F9C-4D48-43D2-97F4-A1F26086BFC0}"/>
    <dgm:cxn modelId="{F4B1C0F9-6109-4E6B-96E5-C992BAE078C7}" type="presOf" srcId="{82CEB11B-06B2-40B5-931D-9D06044A1ABC}" destId="{13AA40C4-CCE0-4DFA-8C5B-E7AD6A804B7C}" srcOrd="0" destOrd="0" presId="urn:microsoft.com/office/officeart/2005/8/layout/process3"/>
    <dgm:cxn modelId="{D921F1FB-80EB-4D6B-93CF-29E206D74C41}" srcId="{CE8460D1-C7CF-4944-AF8D-31F3FB504EB4}" destId="{AF097D12-B42B-4B1C-925F-D00C3E272908}" srcOrd="2" destOrd="0" parTransId="{B0F4311F-8CB9-4A49-B6DF-D2E803F9A456}" sibTransId="{89DF6AF0-30C7-41CD-BCD5-A1AE1428A6A9}"/>
    <dgm:cxn modelId="{0E07E307-D0FD-44B5-8BCE-A0211D367432}" type="presParOf" srcId="{EED2F58B-1B9C-422E-892A-1354874DBB0D}" destId="{6E0CFDEA-0FBF-42FC-8311-96D0DEEB8C37}" srcOrd="0" destOrd="0" presId="urn:microsoft.com/office/officeart/2005/8/layout/process3"/>
    <dgm:cxn modelId="{07F997D6-D21A-4C53-8CB2-5060BD7239B8}" type="presParOf" srcId="{6E0CFDEA-0FBF-42FC-8311-96D0DEEB8C37}" destId="{21A5C30A-1991-432D-8C02-6D9294131423}" srcOrd="0" destOrd="0" presId="urn:microsoft.com/office/officeart/2005/8/layout/process3"/>
    <dgm:cxn modelId="{235214A6-F898-41C0-B4F3-8E1D17543795}" type="presParOf" srcId="{6E0CFDEA-0FBF-42FC-8311-96D0DEEB8C37}" destId="{A4EBB663-34F7-4306-B2FF-54ABBBD68AD2}" srcOrd="1" destOrd="0" presId="urn:microsoft.com/office/officeart/2005/8/layout/process3"/>
    <dgm:cxn modelId="{68B3E17C-5323-4221-B2F6-73630A99714D}" type="presParOf" srcId="{6E0CFDEA-0FBF-42FC-8311-96D0DEEB8C37}" destId="{3795CC3E-A4E5-4951-A1D7-5E9DCEE69F8C}" srcOrd="2" destOrd="0" presId="urn:microsoft.com/office/officeart/2005/8/layout/process3"/>
    <dgm:cxn modelId="{195FC416-C114-4942-9556-C15586F773DA}" type="presParOf" srcId="{EED2F58B-1B9C-422E-892A-1354874DBB0D}" destId="{5D91DD73-EC9A-4B24-8291-F1591C0EBA29}" srcOrd="1" destOrd="0" presId="urn:microsoft.com/office/officeart/2005/8/layout/process3"/>
    <dgm:cxn modelId="{697A4EED-1417-4097-8393-A9DABD825B53}" type="presParOf" srcId="{5D91DD73-EC9A-4B24-8291-F1591C0EBA29}" destId="{EC3C3A28-94A3-447F-9861-229647B1A4F4}" srcOrd="0" destOrd="0" presId="urn:microsoft.com/office/officeart/2005/8/layout/process3"/>
    <dgm:cxn modelId="{B43D5316-1C9A-441B-8804-E6B7D5FAEB47}" type="presParOf" srcId="{EED2F58B-1B9C-422E-892A-1354874DBB0D}" destId="{F5D53A9A-48C1-4617-A39E-F5F08B800AF3}" srcOrd="2" destOrd="0" presId="urn:microsoft.com/office/officeart/2005/8/layout/process3"/>
    <dgm:cxn modelId="{296F0A38-2FFB-400A-935C-11A4964B1BE8}" type="presParOf" srcId="{F5D53A9A-48C1-4617-A39E-F5F08B800AF3}" destId="{0F256493-A302-4FAA-BB75-50AAD1AF9206}" srcOrd="0" destOrd="0" presId="urn:microsoft.com/office/officeart/2005/8/layout/process3"/>
    <dgm:cxn modelId="{59041C4E-6F92-460B-9B7E-CAA7F4FC19C1}" type="presParOf" srcId="{F5D53A9A-48C1-4617-A39E-F5F08B800AF3}" destId="{68A3D12C-5C58-428C-B441-0B792C064042}" srcOrd="1" destOrd="0" presId="urn:microsoft.com/office/officeart/2005/8/layout/process3"/>
    <dgm:cxn modelId="{A7E4A61A-4707-467B-AA38-26A5C14B9A58}" type="presParOf" srcId="{F5D53A9A-48C1-4617-A39E-F5F08B800AF3}" destId="{227FFEB8-75CC-4C71-ADEA-7184F35C9B6C}" srcOrd="2" destOrd="0" presId="urn:microsoft.com/office/officeart/2005/8/layout/process3"/>
    <dgm:cxn modelId="{F7F84999-734F-4364-B146-2835E33DD431}" type="presParOf" srcId="{EED2F58B-1B9C-422E-892A-1354874DBB0D}" destId="{13AA40C4-CCE0-4DFA-8C5B-E7AD6A804B7C}" srcOrd="3" destOrd="0" presId="urn:microsoft.com/office/officeart/2005/8/layout/process3"/>
    <dgm:cxn modelId="{4DEAAF9B-98DA-450D-952A-012378FC7049}" type="presParOf" srcId="{13AA40C4-CCE0-4DFA-8C5B-E7AD6A804B7C}" destId="{BEA0EBAE-0B46-4413-8743-49D4E7ED0EA4}" srcOrd="0" destOrd="0" presId="urn:microsoft.com/office/officeart/2005/8/layout/process3"/>
    <dgm:cxn modelId="{C0024ADC-91C8-4FD5-A3D0-1CD7D3581215}" type="presParOf" srcId="{EED2F58B-1B9C-422E-892A-1354874DBB0D}" destId="{C66249C7-83D6-4B81-BAE8-0406DE444C3B}" srcOrd="4" destOrd="0" presId="urn:microsoft.com/office/officeart/2005/8/layout/process3"/>
    <dgm:cxn modelId="{6D1A8ACB-581D-4059-BDE8-CE306F82F5CD}" type="presParOf" srcId="{C66249C7-83D6-4B81-BAE8-0406DE444C3B}" destId="{F749D53A-EAA0-4FB0-B239-F10C830461F0}" srcOrd="0" destOrd="0" presId="urn:microsoft.com/office/officeart/2005/8/layout/process3"/>
    <dgm:cxn modelId="{24D7C720-73EB-4AFD-A701-8FEA3498AA3C}" type="presParOf" srcId="{C66249C7-83D6-4B81-BAE8-0406DE444C3B}" destId="{78AE4D49-7FA2-4295-BA04-673FB03FF0B4}" srcOrd="1" destOrd="0" presId="urn:microsoft.com/office/officeart/2005/8/layout/process3"/>
    <dgm:cxn modelId="{77FABD75-0C59-4D58-A148-BFF550E9EAF6}" type="presParOf" srcId="{C66249C7-83D6-4B81-BAE8-0406DE444C3B}" destId="{A6AB67D9-06DE-4E5D-B187-0301E0DA7DBF}" srcOrd="2" destOrd="0" presId="urn:microsoft.com/office/officeart/2005/8/layout/process3"/>
    <dgm:cxn modelId="{BF09A68A-C789-45EE-BB6A-AAA843AF2CA0}" type="presParOf" srcId="{EED2F58B-1B9C-422E-892A-1354874DBB0D}" destId="{63212778-E819-427F-ACA4-BE073FAD2078}" srcOrd="5" destOrd="0" presId="urn:microsoft.com/office/officeart/2005/8/layout/process3"/>
    <dgm:cxn modelId="{40FF28BC-6BDF-4855-B159-A5984888D2DD}" type="presParOf" srcId="{63212778-E819-427F-ACA4-BE073FAD2078}" destId="{43BA4EA2-1231-4CEA-B5EC-B478AE32EF0E}" srcOrd="0" destOrd="0" presId="urn:microsoft.com/office/officeart/2005/8/layout/process3"/>
    <dgm:cxn modelId="{99A67730-0FC4-4BF1-ABAE-C6B7DE41F35F}" type="presParOf" srcId="{EED2F58B-1B9C-422E-892A-1354874DBB0D}" destId="{8B75725C-AAF4-4A47-AE90-A33F17259E95}" srcOrd="6" destOrd="0" presId="urn:microsoft.com/office/officeart/2005/8/layout/process3"/>
    <dgm:cxn modelId="{FE7BCD41-90DF-4917-8319-1F7CE7AE6FA3}" type="presParOf" srcId="{8B75725C-AAF4-4A47-AE90-A33F17259E95}" destId="{660AF66D-2039-4566-BA26-01D435BD6A6A}" srcOrd="0" destOrd="0" presId="urn:microsoft.com/office/officeart/2005/8/layout/process3"/>
    <dgm:cxn modelId="{E1185BE2-A5E0-4DC2-9C50-F4073444B0DA}" type="presParOf" srcId="{8B75725C-AAF4-4A47-AE90-A33F17259E95}" destId="{E38F8957-B9C6-483A-A63B-4A0D2C526CE4}" srcOrd="1" destOrd="0" presId="urn:microsoft.com/office/officeart/2005/8/layout/process3"/>
    <dgm:cxn modelId="{AF3ED12E-644E-41FC-968D-143B0E7F34AB}" type="presParOf" srcId="{8B75725C-AAF4-4A47-AE90-A33F17259E95}" destId="{30DAFEAA-317B-483B-BCEF-34B5C10AAB9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BB663-34F7-4306-B2FF-54ABBBD68AD2}">
      <dsp:nvSpPr>
        <dsp:cNvPr id="0" name=""/>
        <dsp:cNvSpPr/>
      </dsp:nvSpPr>
      <dsp:spPr>
        <a:xfrm>
          <a:off x="1388" y="542432"/>
          <a:ext cx="1745163" cy="6480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Request</a:t>
          </a:r>
        </a:p>
      </dsp:txBody>
      <dsp:txXfrm>
        <a:off x="1388" y="542432"/>
        <a:ext cx="1745163" cy="432000"/>
      </dsp:txXfrm>
    </dsp:sp>
    <dsp:sp modelId="{3795CC3E-A4E5-4951-A1D7-5E9DCEE69F8C}">
      <dsp:nvSpPr>
        <dsp:cNvPr id="0" name=""/>
        <dsp:cNvSpPr/>
      </dsp:nvSpPr>
      <dsp:spPr>
        <a:xfrm>
          <a:off x="358831" y="974432"/>
          <a:ext cx="1745163" cy="283447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Request the most current repair procedures for the vehicle</a:t>
          </a:r>
        </a:p>
      </dsp:txBody>
      <dsp:txXfrm>
        <a:off x="409945" y="1025546"/>
        <a:ext cx="1642935" cy="2732244"/>
      </dsp:txXfrm>
    </dsp:sp>
    <dsp:sp modelId="{5D91DD73-EC9A-4B24-8291-F1591C0EBA29}">
      <dsp:nvSpPr>
        <dsp:cNvPr id="0" name=""/>
        <dsp:cNvSpPr/>
      </dsp:nvSpPr>
      <dsp:spPr>
        <a:xfrm>
          <a:off x="2011112" y="541185"/>
          <a:ext cx="560868" cy="43449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011112" y="628084"/>
        <a:ext cx="430520" cy="260697"/>
      </dsp:txXfrm>
    </dsp:sp>
    <dsp:sp modelId="{68A3D12C-5C58-428C-B441-0B792C064042}">
      <dsp:nvSpPr>
        <dsp:cNvPr id="0" name=""/>
        <dsp:cNvSpPr/>
      </dsp:nvSpPr>
      <dsp:spPr>
        <a:xfrm>
          <a:off x="2804794" y="542432"/>
          <a:ext cx="1745163" cy="648000"/>
        </a:xfrm>
        <a:prstGeom prst="roundRect">
          <a:avLst>
            <a:gd name="adj" fmla="val 10000"/>
          </a:avLst>
        </a:prstGeom>
        <a:solidFill>
          <a:schemeClr val="accent5">
            <a:hueOff val="-2282382"/>
            <a:satOff val="-17713"/>
            <a:lumOff val="30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Response</a:t>
          </a:r>
        </a:p>
      </dsp:txBody>
      <dsp:txXfrm>
        <a:off x="2804794" y="542432"/>
        <a:ext cx="1745163" cy="432000"/>
      </dsp:txXfrm>
    </dsp:sp>
    <dsp:sp modelId="{227FFEB8-75CC-4C71-ADEA-7184F35C9B6C}">
      <dsp:nvSpPr>
        <dsp:cNvPr id="0" name=""/>
        <dsp:cNvSpPr/>
      </dsp:nvSpPr>
      <dsp:spPr>
        <a:xfrm>
          <a:off x="3162237" y="974432"/>
          <a:ext cx="1745163" cy="283447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282382"/>
              <a:satOff val="-17713"/>
              <a:lumOff val="30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Receive the repair procedures relevant to the necessary repair</a:t>
          </a:r>
        </a:p>
      </dsp:txBody>
      <dsp:txXfrm>
        <a:off x="3213351" y="1025546"/>
        <a:ext cx="1642935" cy="2732244"/>
      </dsp:txXfrm>
    </dsp:sp>
    <dsp:sp modelId="{13AA40C4-CCE0-4DFA-8C5B-E7AD6A804B7C}">
      <dsp:nvSpPr>
        <dsp:cNvPr id="0" name=""/>
        <dsp:cNvSpPr/>
      </dsp:nvSpPr>
      <dsp:spPr>
        <a:xfrm>
          <a:off x="4814517" y="541185"/>
          <a:ext cx="560868" cy="434495"/>
        </a:xfrm>
        <a:prstGeom prst="rightArrow">
          <a:avLst>
            <a:gd name="adj1" fmla="val 60000"/>
            <a:gd name="adj2" fmla="val 50000"/>
          </a:avLst>
        </a:prstGeom>
        <a:solidFill>
          <a:schemeClr val="accent5">
            <a:hueOff val="-3423573"/>
            <a:satOff val="-26569"/>
            <a:lumOff val="45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814517" y="628084"/>
        <a:ext cx="430520" cy="260697"/>
      </dsp:txXfrm>
    </dsp:sp>
    <dsp:sp modelId="{78AE4D49-7FA2-4295-BA04-673FB03FF0B4}">
      <dsp:nvSpPr>
        <dsp:cNvPr id="0" name=""/>
        <dsp:cNvSpPr/>
      </dsp:nvSpPr>
      <dsp:spPr>
        <a:xfrm>
          <a:off x="5608199" y="542432"/>
          <a:ext cx="1745163" cy="648000"/>
        </a:xfrm>
        <a:prstGeom prst="roundRect">
          <a:avLst>
            <a:gd name="adj" fmla="val 10000"/>
          </a:avLst>
        </a:prstGeom>
        <a:solidFill>
          <a:schemeClr val="accent5">
            <a:hueOff val="-4564764"/>
            <a:satOff val="-35425"/>
            <a:lumOff val="60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Document</a:t>
          </a:r>
        </a:p>
      </dsp:txBody>
      <dsp:txXfrm>
        <a:off x="5608199" y="542432"/>
        <a:ext cx="1745163" cy="432000"/>
      </dsp:txXfrm>
    </dsp:sp>
    <dsp:sp modelId="{A6AB67D9-06DE-4E5D-B187-0301E0DA7DBF}">
      <dsp:nvSpPr>
        <dsp:cNvPr id="0" name=""/>
        <dsp:cNvSpPr/>
      </dsp:nvSpPr>
      <dsp:spPr>
        <a:xfrm>
          <a:off x="5965642" y="974432"/>
          <a:ext cx="1745163" cy="283447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564764"/>
              <a:satOff val="-35425"/>
              <a:lumOff val="601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Document the status of the repair with any supporting documentation, measurements, etc.</a:t>
          </a:r>
        </a:p>
      </dsp:txBody>
      <dsp:txXfrm>
        <a:off x="6016756" y="1025546"/>
        <a:ext cx="1642935" cy="2732244"/>
      </dsp:txXfrm>
    </dsp:sp>
    <dsp:sp modelId="{63212778-E819-427F-ACA4-BE073FAD2078}">
      <dsp:nvSpPr>
        <dsp:cNvPr id="0" name=""/>
        <dsp:cNvSpPr/>
      </dsp:nvSpPr>
      <dsp:spPr>
        <a:xfrm>
          <a:off x="7617923" y="541185"/>
          <a:ext cx="560868" cy="434495"/>
        </a:xfrm>
        <a:prstGeom prst="rightArrow">
          <a:avLst>
            <a:gd name="adj1" fmla="val 60000"/>
            <a:gd name="adj2" fmla="val 50000"/>
          </a:avLst>
        </a:prstGeom>
        <a:solidFill>
          <a:schemeClr val="accent5">
            <a:hueOff val="-6847147"/>
            <a:satOff val="-53138"/>
            <a:lumOff val="90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617923" y="628084"/>
        <a:ext cx="430520" cy="260697"/>
      </dsp:txXfrm>
    </dsp:sp>
    <dsp:sp modelId="{E38F8957-B9C6-483A-A63B-4A0D2C526CE4}">
      <dsp:nvSpPr>
        <dsp:cNvPr id="0" name=""/>
        <dsp:cNvSpPr/>
      </dsp:nvSpPr>
      <dsp:spPr>
        <a:xfrm>
          <a:off x="8411604" y="542432"/>
          <a:ext cx="1745163" cy="648000"/>
        </a:xfrm>
        <a:prstGeom prst="roundRect">
          <a:avLst>
            <a:gd name="adj" fmla="val 10000"/>
          </a:avLst>
        </a:prstGeom>
        <a:solidFill>
          <a:schemeClr val="accent5">
            <a:hueOff val="-6847147"/>
            <a:satOff val="-53138"/>
            <a:lumOff val="90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Share</a:t>
          </a:r>
        </a:p>
      </dsp:txBody>
      <dsp:txXfrm>
        <a:off x="8411604" y="542432"/>
        <a:ext cx="1745163" cy="432000"/>
      </dsp:txXfrm>
    </dsp:sp>
    <dsp:sp modelId="{30DAFEAA-317B-483B-BCEF-34B5C10AAB90}">
      <dsp:nvSpPr>
        <dsp:cNvPr id="0" name=""/>
        <dsp:cNvSpPr/>
      </dsp:nvSpPr>
      <dsp:spPr>
        <a:xfrm>
          <a:off x="8769047" y="974432"/>
          <a:ext cx="1745163" cy="283447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847147"/>
              <a:satOff val="-53138"/>
              <a:lumOff val="90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Share the documented repairs with</a:t>
          </a:r>
        </a:p>
        <a:p>
          <a:pPr marL="228600" lvl="2" indent="-114300" algn="l" defTabSz="666750">
            <a:lnSpc>
              <a:spcPct val="90000"/>
            </a:lnSpc>
            <a:spcBef>
              <a:spcPct val="0"/>
            </a:spcBef>
            <a:spcAft>
              <a:spcPct val="15000"/>
            </a:spcAft>
            <a:buChar char="•"/>
          </a:pPr>
          <a:r>
            <a:rPr lang="en-US" sz="1500" kern="1200" dirty="0"/>
            <a:t>Primary Repair Shop (Sublet)</a:t>
          </a:r>
        </a:p>
        <a:p>
          <a:pPr marL="228600" lvl="2" indent="-114300" algn="l" defTabSz="666750">
            <a:lnSpc>
              <a:spcPct val="90000"/>
            </a:lnSpc>
            <a:spcBef>
              <a:spcPct val="0"/>
            </a:spcBef>
            <a:spcAft>
              <a:spcPct val="15000"/>
            </a:spcAft>
            <a:buChar char="•"/>
          </a:pPr>
          <a:r>
            <a:rPr lang="en-US" sz="1500" kern="1200" dirty="0"/>
            <a:t>Vehicle Owner</a:t>
          </a:r>
        </a:p>
        <a:p>
          <a:pPr marL="228600" lvl="2" indent="-114300" algn="l" defTabSz="666750">
            <a:lnSpc>
              <a:spcPct val="90000"/>
            </a:lnSpc>
            <a:spcBef>
              <a:spcPct val="0"/>
            </a:spcBef>
            <a:spcAft>
              <a:spcPct val="15000"/>
            </a:spcAft>
            <a:buChar char="•"/>
          </a:pPr>
          <a:r>
            <a:rPr lang="en-US" sz="1500" kern="1200" dirty="0"/>
            <a:t>Billpayer</a:t>
          </a:r>
        </a:p>
        <a:p>
          <a:pPr marL="228600" lvl="2" indent="-114300" algn="l" defTabSz="666750">
            <a:lnSpc>
              <a:spcPct val="90000"/>
            </a:lnSpc>
            <a:spcBef>
              <a:spcPct val="0"/>
            </a:spcBef>
            <a:spcAft>
              <a:spcPct val="15000"/>
            </a:spcAft>
            <a:buChar char="•"/>
          </a:pPr>
          <a:r>
            <a:rPr lang="en-US" sz="1500" kern="1200" dirty="0"/>
            <a:t>OEM</a:t>
          </a:r>
        </a:p>
        <a:p>
          <a:pPr marL="228600" lvl="2" indent="-114300" algn="l" defTabSz="666750">
            <a:lnSpc>
              <a:spcPct val="90000"/>
            </a:lnSpc>
            <a:spcBef>
              <a:spcPct val="0"/>
            </a:spcBef>
            <a:spcAft>
              <a:spcPct val="15000"/>
            </a:spcAft>
            <a:buChar char="•"/>
          </a:pPr>
          <a:r>
            <a:rPr lang="en-US" sz="1500" kern="1200" dirty="0"/>
            <a:t>Vehicle Repair History / Blockchain</a:t>
          </a:r>
        </a:p>
      </dsp:txBody>
      <dsp:txXfrm>
        <a:off x="8820161" y="1025546"/>
        <a:ext cx="1642935" cy="27322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5526-8627-4D2F-A5EE-71E4232614C9}"/>
              </a:ext>
            </a:extLst>
          </p:cNvPr>
          <p:cNvSpPr>
            <a:spLocks noGrp="1"/>
          </p:cNvSpPr>
          <p:nvPr>
            <p:ph type="ctrTitle"/>
          </p:nvPr>
        </p:nvSpPr>
        <p:spPr>
          <a:xfrm>
            <a:off x="1524000" y="1113571"/>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8ACCE-F709-4332-9E03-D060977AF7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11">
            <a:extLst>
              <a:ext uri="{FF2B5EF4-FFF2-40B4-BE49-F238E27FC236}">
                <a16:creationId xmlns:a16="http://schemas.microsoft.com/office/drawing/2014/main" id="{A453FBFB-E204-4F2D-A784-BFC43A6B9960}"/>
              </a:ext>
            </a:extLst>
          </p:cNvPr>
          <p:cNvSpPr>
            <a:spLocks noGrp="1"/>
          </p:cNvSpPr>
          <p:nvPr>
            <p:ph type="dt" sz="half" idx="2"/>
          </p:nvPr>
        </p:nvSpPr>
        <p:spPr>
          <a:xfrm>
            <a:off x="123305" y="6455442"/>
            <a:ext cx="2743200" cy="365125"/>
          </a:xfrm>
          <a:prstGeom prst="rect">
            <a:avLst/>
          </a:prstGeom>
        </p:spPr>
        <p:txBody>
          <a:bodyPr vert="horz" lIns="91440" tIns="45720" rIns="91440" bIns="45720" rtlCol="0" anchor="ctr"/>
          <a:lstStyle>
            <a:lvl1pPr algn="l">
              <a:defRPr sz="1200">
                <a:solidFill>
                  <a:schemeClr val="bg1"/>
                </a:solidFill>
              </a:defRPr>
            </a:lvl1pPr>
          </a:lstStyle>
          <a:p>
            <a:fld id="{AD51A5C5-C5B7-49D0-A8A5-189EC879DA42}" type="datetimeFigureOut">
              <a:rPr lang="en-US" smtClean="0"/>
              <a:t>8/16/2023</a:t>
            </a:fld>
            <a:endParaRPr lang="en-US"/>
          </a:p>
        </p:txBody>
      </p:sp>
      <p:sp>
        <p:nvSpPr>
          <p:cNvPr id="8" name="Footer Placeholder 12">
            <a:extLst>
              <a:ext uri="{FF2B5EF4-FFF2-40B4-BE49-F238E27FC236}">
                <a16:creationId xmlns:a16="http://schemas.microsoft.com/office/drawing/2014/main" id="{50B6B1CD-DB52-45D9-A8D5-A2C826F21350}"/>
              </a:ext>
            </a:extLst>
          </p:cNvPr>
          <p:cNvSpPr>
            <a:spLocks noGrp="1"/>
          </p:cNvSpPr>
          <p:nvPr>
            <p:ph type="ftr" sz="quarter" idx="3"/>
          </p:nvPr>
        </p:nvSpPr>
        <p:spPr>
          <a:xfrm>
            <a:off x="3780905" y="646879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13">
            <a:extLst>
              <a:ext uri="{FF2B5EF4-FFF2-40B4-BE49-F238E27FC236}">
                <a16:creationId xmlns:a16="http://schemas.microsoft.com/office/drawing/2014/main" id="{8B41866F-132A-4F13-A67D-FBBB78C04DDD}"/>
              </a:ext>
            </a:extLst>
          </p:cNvPr>
          <p:cNvSpPr>
            <a:spLocks noGrp="1"/>
          </p:cNvSpPr>
          <p:nvPr>
            <p:ph type="sldNum" sz="quarter" idx="4"/>
          </p:nvPr>
        </p:nvSpPr>
        <p:spPr>
          <a:xfrm>
            <a:off x="8170985" y="6454954"/>
            <a:ext cx="1852246" cy="365125"/>
          </a:xfrm>
          <a:prstGeom prst="rect">
            <a:avLst/>
          </a:prstGeom>
        </p:spPr>
        <p:txBody>
          <a:bodyPr vert="horz" lIns="91440" tIns="45720" rIns="91440" bIns="45720" rtlCol="0" anchor="ctr"/>
          <a:lstStyle>
            <a:lvl1pPr algn="r">
              <a:defRPr sz="1200">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121558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030A-182C-4B64-B732-D77D7DDF6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199CC-6FC3-4A03-BBBB-FC6463159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81DE1C-7B03-4600-A9CB-8D807E04B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099C4-3E6C-4BED-9BE8-A49CC8708A92}"/>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6" name="Footer Placeholder 5">
            <a:extLst>
              <a:ext uri="{FF2B5EF4-FFF2-40B4-BE49-F238E27FC236}">
                <a16:creationId xmlns:a16="http://schemas.microsoft.com/office/drawing/2014/main" id="{F59A473C-7915-47AA-A24E-26A7318236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83E3446-6D68-424F-AB15-EFCA3F5489F3}"/>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85438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4B2DE-C9EB-47A1-A3EC-D02CAEFDC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3D57F1-3257-4A7D-B7E0-A8563A7F49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932AFE6-B2F6-4B80-9560-B9980D7D3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A9A4C-CF81-481C-9522-33FD608696E4}"/>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6" name="Footer Placeholder 5">
            <a:extLst>
              <a:ext uri="{FF2B5EF4-FFF2-40B4-BE49-F238E27FC236}">
                <a16:creationId xmlns:a16="http://schemas.microsoft.com/office/drawing/2014/main" id="{C13A87C9-7D13-4432-80A2-33984C28B0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B25DDE-FBDC-4E1E-890C-B9116FD43957}"/>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122704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11B5-F8A1-490B-8410-3C6AEE63B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EF0B70-4244-444E-ACC0-C6EBCBE15D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7211D6-960C-4EEE-8D58-B4D74F92217A}"/>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5" name="Footer Placeholder 4">
            <a:extLst>
              <a:ext uri="{FF2B5EF4-FFF2-40B4-BE49-F238E27FC236}">
                <a16:creationId xmlns:a16="http://schemas.microsoft.com/office/drawing/2014/main" id="{C7FBC559-20BC-4482-9BF1-BB6BD4E24A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D08D987-9F8B-41EE-8DBE-90D9D1431FE9}"/>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366504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615F4E-C775-4055-9113-A04BA42251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5FD430-BF22-4245-A368-554D19CABD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D8F50-521B-47F6-9CC8-317F365E57A4}"/>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5" name="Footer Placeholder 4">
            <a:extLst>
              <a:ext uri="{FF2B5EF4-FFF2-40B4-BE49-F238E27FC236}">
                <a16:creationId xmlns:a16="http://schemas.microsoft.com/office/drawing/2014/main" id="{9D64524B-2B30-494A-A4B0-34FAE6D593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5111FA4-D099-40B6-B8EE-AFE4CAD20202}"/>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327951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5526-8627-4D2F-A5EE-71E4232614C9}"/>
              </a:ext>
            </a:extLst>
          </p:cNvPr>
          <p:cNvSpPr>
            <a:spLocks noGrp="1"/>
          </p:cNvSpPr>
          <p:nvPr>
            <p:ph type="ctrTitle"/>
          </p:nvPr>
        </p:nvSpPr>
        <p:spPr>
          <a:xfrm>
            <a:off x="152400" y="114874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8ACCE-F709-4332-9E03-D060977AF75D}"/>
              </a:ext>
            </a:extLst>
          </p:cNvPr>
          <p:cNvSpPr>
            <a:spLocks noGrp="1"/>
          </p:cNvSpPr>
          <p:nvPr>
            <p:ph type="subTitle" idx="1"/>
          </p:nvPr>
        </p:nvSpPr>
        <p:spPr>
          <a:xfrm>
            <a:off x="152400" y="363720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23076-5FCE-4B4A-B69A-96F71F0757FF}"/>
              </a:ext>
            </a:extLst>
          </p:cNvPr>
          <p:cNvSpPr>
            <a:spLocks noGrp="1"/>
          </p:cNvSpPr>
          <p:nvPr>
            <p:ph type="dt" sz="half" idx="10"/>
          </p:nvPr>
        </p:nvSpPr>
        <p:spPr>
          <a:xfrm>
            <a:off x="152400" y="6474802"/>
            <a:ext cx="2743200" cy="365125"/>
          </a:xfrm>
          <a:prstGeom prst="rect">
            <a:avLst/>
          </a:prstGeom>
        </p:spPr>
        <p:txBody>
          <a:bodyPr/>
          <a:lstStyle>
            <a:lvl1pPr>
              <a:defRPr>
                <a:solidFill>
                  <a:schemeClr val="bg1"/>
                </a:solidFill>
              </a:defRPr>
            </a:lvl1pPr>
          </a:lstStyle>
          <a:p>
            <a:fld id="{AD51A5C5-C5B7-49D0-A8A5-189EC879DA42}" type="datetimeFigureOut">
              <a:rPr lang="en-US" smtClean="0"/>
              <a:t>8/16/2023</a:t>
            </a:fld>
            <a:endParaRPr lang="en-US"/>
          </a:p>
        </p:txBody>
      </p:sp>
      <p:sp>
        <p:nvSpPr>
          <p:cNvPr id="5" name="Footer Placeholder 4">
            <a:extLst>
              <a:ext uri="{FF2B5EF4-FFF2-40B4-BE49-F238E27FC236}">
                <a16:creationId xmlns:a16="http://schemas.microsoft.com/office/drawing/2014/main" id="{CAC06DAA-F544-4165-BB59-C89CE902C364}"/>
              </a:ext>
            </a:extLst>
          </p:cNvPr>
          <p:cNvSpPr>
            <a:spLocks noGrp="1"/>
          </p:cNvSpPr>
          <p:nvPr>
            <p:ph type="ftr" sz="quarter" idx="11"/>
          </p:nvPr>
        </p:nvSpPr>
        <p:spPr>
          <a:xfrm>
            <a:off x="4038600" y="6461854"/>
            <a:ext cx="4114800" cy="365125"/>
          </a:xfrm>
          <a:prstGeom prst="rect">
            <a:avLst/>
          </a:prstGeom>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225897F7-FF92-49FD-A9AD-5DE93441566F}"/>
              </a:ext>
            </a:extLst>
          </p:cNvPr>
          <p:cNvSpPr>
            <a:spLocks noGrp="1"/>
          </p:cNvSpPr>
          <p:nvPr>
            <p:ph type="sldNum" sz="quarter" idx="12"/>
          </p:nvPr>
        </p:nvSpPr>
        <p:spPr>
          <a:xfrm>
            <a:off x="8209085" y="6461854"/>
            <a:ext cx="1963615" cy="365125"/>
          </a:xfrm>
          <a:prstGeom prst="rect">
            <a:avLst/>
          </a:prstGeom>
        </p:spPr>
        <p:txBody>
          <a:bodyPr/>
          <a:lstStyle>
            <a:lvl1pPr>
              <a:defRPr>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151492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F1E5-7454-4897-BFD8-6F2D79F9F1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85849-E587-49DF-BA07-256684D5A4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1">
            <a:extLst>
              <a:ext uri="{FF2B5EF4-FFF2-40B4-BE49-F238E27FC236}">
                <a16:creationId xmlns:a16="http://schemas.microsoft.com/office/drawing/2014/main" id="{41BE6164-E70A-463C-955B-4385C038A6FB}"/>
              </a:ext>
            </a:extLst>
          </p:cNvPr>
          <p:cNvSpPr>
            <a:spLocks noGrp="1"/>
          </p:cNvSpPr>
          <p:nvPr>
            <p:ph type="dt" sz="half" idx="2"/>
          </p:nvPr>
        </p:nvSpPr>
        <p:spPr>
          <a:xfrm>
            <a:off x="123305" y="6455442"/>
            <a:ext cx="2743200" cy="365125"/>
          </a:xfrm>
          <a:prstGeom prst="rect">
            <a:avLst/>
          </a:prstGeom>
        </p:spPr>
        <p:txBody>
          <a:bodyPr vert="horz" lIns="91440" tIns="45720" rIns="91440" bIns="45720" rtlCol="0" anchor="ctr"/>
          <a:lstStyle>
            <a:lvl1pPr algn="l">
              <a:defRPr sz="1200">
                <a:solidFill>
                  <a:schemeClr val="bg1"/>
                </a:solidFill>
              </a:defRPr>
            </a:lvl1pPr>
          </a:lstStyle>
          <a:p>
            <a:fld id="{811570BA-7FCC-412A-90BB-EAEA6A8461B2}" type="datetimeFigureOut">
              <a:rPr lang="en-US" smtClean="0"/>
              <a:t>8/16/2023</a:t>
            </a:fld>
            <a:endParaRPr lang="en-US"/>
          </a:p>
        </p:txBody>
      </p:sp>
      <p:sp>
        <p:nvSpPr>
          <p:cNvPr id="8" name="Footer Placeholder 12">
            <a:extLst>
              <a:ext uri="{FF2B5EF4-FFF2-40B4-BE49-F238E27FC236}">
                <a16:creationId xmlns:a16="http://schemas.microsoft.com/office/drawing/2014/main" id="{B117562C-172E-4AC6-AD43-F82EA0CCBEC4}"/>
              </a:ext>
            </a:extLst>
          </p:cNvPr>
          <p:cNvSpPr>
            <a:spLocks noGrp="1"/>
          </p:cNvSpPr>
          <p:nvPr>
            <p:ph type="ftr" sz="quarter" idx="3"/>
          </p:nvPr>
        </p:nvSpPr>
        <p:spPr>
          <a:xfrm>
            <a:off x="3780905" y="646879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13">
            <a:extLst>
              <a:ext uri="{FF2B5EF4-FFF2-40B4-BE49-F238E27FC236}">
                <a16:creationId xmlns:a16="http://schemas.microsoft.com/office/drawing/2014/main" id="{6E7D1DEF-AEDE-445E-B7F3-35C4655C59D7}"/>
              </a:ext>
            </a:extLst>
          </p:cNvPr>
          <p:cNvSpPr>
            <a:spLocks noGrp="1"/>
          </p:cNvSpPr>
          <p:nvPr>
            <p:ph type="sldNum" sz="quarter" idx="4"/>
          </p:nvPr>
        </p:nvSpPr>
        <p:spPr>
          <a:xfrm>
            <a:off x="8170985" y="6454954"/>
            <a:ext cx="1852246" cy="365125"/>
          </a:xfrm>
          <a:prstGeom prst="rect">
            <a:avLst/>
          </a:prstGeom>
        </p:spPr>
        <p:txBody>
          <a:bodyPr vert="horz" lIns="91440" tIns="45720" rIns="91440" bIns="45720" rtlCol="0" anchor="ctr"/>
          <a:lstStyle>
            <a:lvl1pPr algn="r">
              <a:defRPr sz="1200">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174320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creen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F1E5-7454-4897-BFD8-6F2D79F9F1DE}"/>
              </a:ext>
            </a:extLst>
          </p:cNvPr>
          <p:cNvSpPr>
            <a:spLocks noGrp="1"/>
          </p:cNvSpPr>
          <p:nvPr>
            <p:ph type="title"/>
          </p:nvPr>
        </p:nvSpPr>
        <p:spPr>
          <a:xfrm>
            <a:off x="838200" y="79008"/>
            <a:ext cx="10515600" cy="60202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E585849-E587-49DF-BA07-256684D5A47C}"/>
              </a:ext>
            </a:extLst>
          </p:cNvPr>
          <p:cNvSpPr>
            <a:spLocks noGrp="1"/>
          </p:cNvSpPr>
          <p:nvPr>
            <p:ph idx="1"/>
          </p:nvPr>
        </p:nvSpPr>
        <p:spPr>
          <a:xfrm>
            <a:off x="0" y="681036"/>
            <a:ext cx="12192000" cy="57739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1">
            <a:extLst>
              <a:ext uri="{FF2B5EF4-FFF2-40B4-BE49-F238E27FC236}">
                <a16:creationId xmlns:a16="http://schemas.microsoft.com/office/drawing/2014/main" id="{41BE6164-E70A-463C-955B-4385C038A6FB}"/>
              </a:ext>
            </a:extLst>
          </p:cNvPr>
          <p:cNvSpPr>
            <a:spLocks noGrp="1"/>
          </p:cNvSpPr>
          <p:nvPr>
            <p:ph type="dt" sz="half" idx="2"/>
          </p:nvPr>
        </p:nvSpPr>
        <p:spPr>
          <a:xfrm>
            <a:off x="123305" y="6455442"/>
            <a:ext cx="2743200" cy="365125"/>
          </a:xfrm>
          <a:prstGeom prst="rect">
            <a:avLst/>
          </a:prstGeom>
        </p:spPr>
        <p:txBody>
          <a:bodyPr vert="horz" lIns="91440" tIns="45720" rIns="91440" bIns="45720" rtlCol="0" anchor="ctr"/>
          <a:lstStyle>
            <a:lvl1pPr algn="l">
              <a:defRPr sz="1200">
                <a:solidFill>
                  <a:schemeClr val="bg1"/>
                </a:solidFill>
              </a:defRPr>
            </a:lvl1pPr>
          </a:lstStyle>
          <a:p>
            <a:fld id="{AD51A5C5-C5B7-49D0-A8A5-189EC879DA42}" type="datetimeFigureOut">
              <a:rPr lang="en-US" smtClean="0"/>
              <a:t>8/16/2023</a:t>
            </a:fld>
            <a:endParaRPr lang="en-US"/>
          </a:p>
        </p:txBody>
      </p:sp>
      <p:sp>
        <p:nvSpPr>
          <p:cNvPr id="8" name="Footer Placeholder 12">
            <a:extLst>
              <a:ext uri="{FF2B5EF4-FFF2-40B4-BE49-F238E27FC236}">
                <a16:creationId xmlns:a16="http://schemas.microsoft.com/office/drawing/2014/main" id="{B117562C-172E-4AC6-AD43-F82EA0CCBEC4}"/>
              </a:ext>
            </a:extLst>
          </p:cNvPr>
          <p:cNvSpPr>
            <a:spLocks noGrp="1"/>
          </p:cNvSpPr>
          <p:nvPr>
            <p:ph type="ftr" sz="quarter" idx="3"/>
          </p:nvPr>
        </p:nvSpPr>
        <p:spPr>
          <a:xfrm>
            <a:off x="3780905" y="646879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13">
            <a:extLst>
              <a:ext uri="{FF2B5EF4-FFF2-40B4-BE49-F238E27FC236}">
                <a16:creationId xmlns:a16="http://schemas.microsoft.com/office/drawing/2014/main" id="{6E7D1DEF-AEDE-445E-B7F3-35C4655C59D7}"/>
              </a:ext>
            </a:extLst>
          </p:cNvPr>
          <p:cNvSpPr>
            <a:spLocks noGrp="1"/>
          </p:cNvSpPr>
          <p:nvPr>
            <p:ph type="sldNum" sz="quarter" idx="4"/>
          </p:nvPr>
        </p:nvSpPr>
        <p:spPr>
          <a:xfrm>
            <a:off x="8170985" y="6454954"/>
            <a:ext cx="1852246" cy="365125"/>
          </a:xfrm>
          <a:prstGeom prst="rect">
            <a:avLst/>
          </a:prstGeom>
        </p:spPr>
        <p:txBody>
          <a:bodyPr vert="horz" lIns="91440" tIns="45720" rIns="91440" bIns="45720" rtlCol="0" anchor="ctr"/>
          <a:lstStyle>
            <a:lvl1pPr algn="r">
              <a:defRPr sz="1200">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189448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51C8-2941-4B22-8C02-391731C520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166E1D-CDAF-4E0F-AC39-47B1EB715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11">
            <a:extLst>
              <a:ext uri="{FF2B5EF4-FFF2-40B4-BE49-F238E27FC236}">
                <a16:creationId xmlns:a16="http://schemas.microsoft.com/office/drawing/2014/main" id="{8F48CF01-3EBF-4A9F-BD18-8E184831D24A}"/>
              </a:ext>
            </a:extLst>
          </p:cNvPr>
          <p:cNvSpPr>
            <a:spLocks noGrp="1"/>
          </p:cNvSpPr>
          <p:nvPr>
            <p:ph type="dt" sz="half" idx="2"/>
          </p:nvPr>
        </p:nvSpPr>
        <p:spPr>
          <a:xfrm>
            <a:off x="123305" y="6455442"/>
            <a:ext cx="2743200" cy="365125"/>
          </a:xfrm>
          <a:prstGeom prst="rect">
            <a:avLst/>
          </a:prstGeom>
        </p:spPr>
        <p:txBody>
          <a:bodyPr vert="horz" lIns="91440" tIns="45720" rIns="91440" bIns="45720" rtlCol="0" anchor="ctr"/>
          <a:lstStyle>
            <a:lvl1pPr algn="l">
              <a:defRPr sz="1200">
                <a:solidFill>
                  <a:schemeClr val="bg1"/>
                </a:solidFill>
              </a:defRPr>
            </a:lvl1pPr>
          </a:lstStyle>
          <a:p>
            <a:fld id="{811570BA-7FCC-412A-90BB-EAEA6A8461B2}" type="datetimeFigureOut">
              <a:rPr lang="en-US" smtClean="0"/>
              <a:t>8/16/2023</a:t>
            </a:fld>
            <a:endParaRPr lang="en-US"/>
          </a:p>
        </p:txBody>
      </p:sp>
      <p:sp>
        <p:nvSpPr>
          <p:cNvPr id="8" name="Footer Placeholder 12">
            <a:extLst>
              <a:ext uri="{FF2B5EF4-FFF2-40B4-BE49-F238E27FC236}">
                <a16:creationId xmlns:a16="http://schemas.microsoft.com/office/drawing/2014/main" id="{DD7DDC09-21F9-4BCE-90A5-24666886AE74}"/>
              </a:ext>
            </a:extLst>
          </p:cNvPr>
          <p:cNvSpPr>
            <a:spLocks noGrp="1"/>
          </p:cNvSpPr>
          <p:nvPr>
            <p:ph type="ftr" sz="quarter" idx="3"/>
          </p:nvPr>
        </p:nvSpPr>
        <p:spPr>
          <a:xfrm>
            <a:off x="3780905" y="646879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13">
            <a:extLst>
              <a:ext uri="{FF2B5EF4-FFF2-40B4-BE49-F238E27FC236}">
                <a16:creationId xmlns:a16="http://schemas.microsoft.com/office/drawing/2014/main" id="{A3DB2F2E-526D-4C3D-88EA-40534D9DE697}"/>
              </a:ext>
            </a:extLst>
          </p:cNvPr>
          <p:cNvSpPr>
            <a:spLocks noGrp="1"/>
          </p:cNvSpPr>
          <p:nvPr>
            <p:ph type="sldNum" sz="quarter" idx="4"/>
          </p:nvPr>
        </p:nvSpPr>
        <p:spPr>
          <a:xfrm>
            <a:off x="8170985" y="6454954"/>
            <a:ext cx="1852246" cy="365125"/>
          </a:xfrm>
          <a:prstGeom prst="rect">
            <a:avLst/>
          </a:prstGeom>
        </p:spPr>
        <p:txBody>
          <a:bodyPr vert="horz" lIns="91440" tIns="45720" rIns="91440" bIns="45720" rtlCol="0" anchor="ctr"/>
          <a:lstStyle>
            <a:lvl1pPr algn="r">
              <a:defRPr sz="1200">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60186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6B2B8-1EAC-4E44-9DF2-B42E81F633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32DD9-AC1F-427C-96D2-6C3D4B0CCB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0F4B35-822F-4013-B959-84F4666B8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754A03-2C3E-48B2-BEFD-28B9EDD98AFB}"/>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6" name="Footer Placeholder 5">
            <a:extLst>
              <a:ext uri="{FF2B5EF4-FFF2-40B4-BE49-F238E27FC236}">
                <a16:creationId xmlns:a16="http://schemas.microsoft.com/office/drawing/2014/main" id="{F55A6B26-0755-4EE0-82A2-E6F4711E1EA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C5EB8F3-970D-45D4-9F8B-10CD38E16F8F}"/>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428091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96D43-1CD0-4184-9F2A-85150F2D5A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7AFC86-67D0-4CD7-AA08-2D77F0E0C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45F684-DCC4-4A34-993B-D180826C47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D8DC07-B5D4-4464-9E18-224CF3D4AA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4F648E-EAAE-47A7-B3D4-3FA8B32A09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38803A-0A54-4E8E-B3AB-80ECF0D01D33}"/>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8" name="Footer Placeholder 7">
            <a:extLst>
              <a:ext uri="{FF2B5EF4-FFF2-40B4-BE49-F238E27FC236}">
                <a16:creationId xmlns:a16="http://schemas.microsoft.com/office/drawing/2014/main" id="{C2857BC8-7BD1-49A5-A771-0384943122C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F518A53-723A-4D6E-8938-96A47CCF0D7B}"/>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187986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DBF6-22DE-4661-AFD9-65A04CBD9F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9257E8-4E49-4473-B4FC-BE83CBD96329}"/>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4" name="Footer Placeholder 3">
            <a:extLst>
              <a:ext uri="{FF2B5EF4-FFF2-40B4-BE49-F238E27FC236}">
                <a16:creationId xmlns:a16="http://schemas.microsoft.com/office/drawing/2014/main" id="{C8837E34-A957-4F13-BD15-85EAEF34232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18E9FF06-2BBA-48FD-AE80-6D6B8A922BD1}"/>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33835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BAD13-D6C2-4D05-A344-2D9BB06B5B7F}"/>
              </a:ext>
            </a:extLst>
          </p:cNvPr>
          <p:cNvSpPr>
            <a:spLocks noGrp="1"/>
          </p:cNvSpPr>
          <p:nvPr>
            <p:ph type="dt" sz="half" idx="10"/>
          </p:nvPr>
        </p:nvSpPr>
        <p:spPr>
          <a:xfrm>
            <a:off x="838200" y="6356350"/>
            <a:ext cx="2743200" cy="365125"/>
          </a:xfrm>
          <a:prstGeom prst="rect">
            <a:avLst/>
          </a:prstGeom>
        </p:spPr>
        <p:txBody>
          <a:bodyPr/>
          <a:lstStyle/>
          <a:p>
            <a:fld id="{811570BA-7FCC-412A-90BB-EAEA6A8461B2}" type="datetimeFigureOut">
              <a:rPr lang="en-US" smtClean="0"/>
              <a:t>8/16/2023</a:t>
            </a:fld>
            <a:endParaRPr lang="en-US"/>
          </a:p>
        </p:txBody>
      </p:sp>
      <p:sp>
        <p:nvSpPr>
          <p:cNvPr id="3" name="Footer Placeholder 2">
            <a:extLst>
              <a:ext uri="{FF2B5EF4-FFF2-40B4-BE49-F238E27FC236}">
                <a16:creationId xmlns:a16="http://schemas.microsoft.com/office/drawing/2014/main" id="{00BD9E44-87FF-47A7-B894-E2593119A51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D2DEF39-1258-4C53-B8B2-9B9F0079F1DF}"/>
              </a:ext>
            </a:extLst>
          </p:cNvPr>
          <p:cNvSpPr>
            <a:spLocks noGrp="1"/>
          </p:cNvSpPr>
          <p:nvPr>
            <p:ph type="sldNum" sz="quarter" idx="12"/>
          </p:nvPr>
        </p:nvSpPr>
        <p:spPr>
          <a:xfrm>
            <a:off x="8610600" y="6356350"/>
            <a:ext cx="2743200" cy="365125"/>
          </a:xfrm>
          <a:prstGeom prst="rect">
            <a:avLst/>
          </a:prstGeom>
        </p:spPr>
        <p:txBody>
          <a:bodyPr/>
          <a:lstStyle/>
          <a:p>
            <a:fld id="{9B011AB1-7360-41D0-B80C-AB7017F47216}" type="slidenum">
              <a:rPr lang="en-US" smtClean="0"/>
              <a:t>‹#›</a:t>
            </a:fld>
            <a:endParaRPr lang="en-US"/>
          </a:p>
        </p:txBody>
      </p:sp>
    </p:spTree>
    <p:extLst>
      <p:ext uri="{BB962C8B-B14F-4D97-AF65-F5344CB8AC3E}">
        <p14:creationId xmlns:p14="http://schemas.microsoft.com/office/powerpoint/2010/main" val="186121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010526-888B-4CEB-A45B-ECEE054803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4FE7A31-669E-42C4-882C-12A3033B4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a:extLst>
              <a:ext uri="{FF2B5EF4-FFF2-40B4-BE49-F238E27FC236}">
                <a16:creationId xmlns:a16="http://schemas.microsoft.com/office/drawing/2014/main" id="{E75CFC64-3027-4CC0-A08E-19496798ED48}"/>
              </a:ext>
            </a:extLst>
          </p:cNvPr>
          <p:cNvSpPr/>
          <p:nvPr/>
        </p:nvSpPr>
        <p:spPr>
          <a:xfrm>
            <a:off x="0" y="6455930"/>
            <a:ext cx="10673542" cy="390856"/>
          </a:xfrm>
          <a:prstGeom prst="rect">
            <a:avLst/>
          </a:prstGeom>
          <a:gradFill flip="none" rotWithShape="1">
            <a:gsLst>
              <a:gs pos="98000">
                <a:schemeClr val="accent1"/>
              </a:gs>
              <a:gs pos="0">
                <a:schemeClr val="accent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A picture containing drawing&#10;&#10;Description automatically generated">
            <a:extLst>
              <a:ext uri="{FF2B5EF4-FFF2-40B4-BE49-F238E27FC236}">
                <a16:creationId xmlns:a16="http://schemas.microsoft.com/office/drawing/2014/main" id="{AE4108B1-4423-4C86-92C7-F1FE545F2D3B}"/>
              </a:ext>
            </a:extLst>
          </p:cNvPr>
          <p:cNvPicPr>
            <a:picLocks noChangeAspect="1"/>
          </p:cNvPicPr>
          <p:nvPr/>
        </p:nvPicPr>
        <p:blipFill>
          <a:blip r:embed="rId1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785389" y="6455930"/>
            <a:ext cx="1283306" cy="365125"/>
          </a:xfrm>
          <a:prstGeom prst="rect">
            <a:avLst/>
          </a:prstGeom>
        </p:spPr>
      </p:pic>
      <p:sp>
        <p:nvSpPr>
          <p:cNvPr id="12" name="Date Placeholder 11">
            <a:extLst>
              <a:ext uri="{FF2B5EF4-FFF2-40B4-BE49-F238E27FC236}">
                <a16:creationId xmlns:a16="http://schemas.microsoft.com/office/drawing/2014/main" id="{D17F2078-7170-44A7-A4AB-F27AE57956CC}"/>
              </a:ext>
            </a:extLst>
          </p:cNvPr>
          <p:cNvSpPr>
            <a:spLocks noGrp="1"/>
          </p:cNvSpPr>
          <p:nvPr>
            <p:ph type="dt" sz="half" idx="2"/>
          </p:nvPr>
        </p:nvSpPr>
        <p:spPr>
          <a:xfrm>
            <a:off x="123305" y="6455442"/>
            <a:ext cx="2743200" cy="365125"/>
          </a:xfrm>
          <a:prstGeom prst="rect">
            <a:avLst/>
          </a:prstGeom>
        </p:spPr>
        <p:txBody>
          <a:bodyPr vert="horz" lIns="91440" tIns="45720" rIns="91440" bIns="45720" rtlCol="0" anchor="ctr"/>
          <a:lstStyle>
            <a:lvl1pPr algn="l">
              <a:defRPr sz="1200">
                <a:solidFill>
                  <a:schemeClr val="bg1"/>
                </a:solidFill>
              </a:defRPr>
            </a:lvl1pPr>
          </a:lstStyle>
          <a:p>
            <a:fld id="{AD51A5C5-C5B7-49D0-A8A5-189EC879DA42}" type="datetimeFigureOut">
              <a:rPr lang="en-US" smtClean="0"/>
              <a:t>8/16/2023</a:t>
            </a:fld>
            <a:endParaRPr lang="en-US"/>
          </a:p>
        </p:txBody>
      </p:sp>
      <p:sp>
        <p:nvSpPr>
          <p:cNvPr id="13" name="Footer Placeholder 12">
            <a:extLst>
              <a:ext uri="{FF2B5EF4-FFF2-40B4-BE49-F238E27FC236}">
                <a16:creationId xmlns:a16="http://schemas.microsoft.com/office/drawing/2014/main" id="{E621CC12-FBD5-4431-B63B-5494ADB8B595}"/>
              </a:ext>
            </a:extLst>
          </p:cNvPr>
          <p:cNvSpPr>
            <a:spLocks noGrp="1"/>
          </p:cNvSpPr>
          <p:nvPr>
            <p:ph type="ftr" sz="quarter" idx="3"/>
          </p:nvPr>
        </p:nvSpPr>
        <p:spPr>
          <a:xfrm>
            <a:off x="3780905" y="6468795"/>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4" name="Slide Number Placeholder 13">
            <a:extLst>
              <a:ext uri="{FF2B5EF4-FFF2-40B4-BE49-F238E27FC236}">
                <a16:creationId xmlns:a16="http://schemas.microsoft.com/office/drawing/2014/main" id="{14F68B29-10D6-4FA4-9940-FEFB192CA0B5}"/>
              </a:ext>
            </a:extLst>
          </p:cNvPr>
          <p:cNvSpPr>
            <a:spLocks noGrp="1"/>
          </p:cNvSpPr>
          <p:nvPr>
            <p:ph type="sldNum" sz="quarter" idx="4"/>
          </p:nvPr>
        </p:nvSpPr>
        <p:spPr>
          <a:xfrm>
            <a:off x="8170985" y="6454954"/>
            <a:ext cx="1852246" cy="365125"/>
          </a:xfrm>
          <a:prstGeom prst="rect">
            <a:avLst/>
          </a:prstGeom>
        </p:spPr>
        <p:txBody>
          <a:bodyPr vert="horz" lIns="91440" tIns="45720" rIns="91440" bIns="45720" rtlCol="0" anchor="ctr"/>
          <a:lstStyle>
            <a:lvl1pPr algn="r">
              <a:defRPr sz="1200">
                <a:solidFill>
                  <a:schemeClr val="bg1"/>
                </a:solidFill>
              </a:defRPr>
            </a:lvl1pPr>
          </a:lstStyle>
          <a:p>
            <a:fld id="{9B011AB1-7360-41D0-B80C-AB7017F47216}" type="slidenum">
              <a:rPr lang="en-US" smtClean="0"/>
              <a:t>‹#›</a:t>
            </a:fld>
            <a:endParaRPr lang="en-US"/>
          </a:p>
        </p:txBody>
      </p:sp>
    </p:spTree>
    <p:extLst>
      <p:ext uri="{BB962C8B-B14F-4D97-AF65-F5344CB8AC3E}">
        <p14:creationId xmlns:p14="http://schemas.microsoft.com/office/powerpoint/2010/main" val="2503353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0F50-7283-D6DD-4610-BD370A35C3FC}"/>
              </a:ext>
            </a:extLst>
          </p:cNvPr>
          <p:cNvSpPr>
            <a:spLocks noGrp="1"/>
          </p:cNvSpPr>
          <p:nvPr>
            <p:ph type="ctrTitle"/>
          </p:nvPr>
        </p:nvSpPr>
        <p:spPr/>
        <p:txBody>
          <a:bodyPr/>
          <a:lstStyle/>
          <a:p>
            <a:r>
              <a:rPr lang="en-US" dirty="0"/>
              <a:t>OEM Repair Procedures</a:t>
            </a:r>
          </a:p>
        </p:txBody>
      </p:sp>
      <p:sp>
        <p:nvSpPr>
          <p:cNvPr id="3" name="Subtitle 2">
            <a:extLst>
              <a:ext uri="{FF2B5EF4-FFF2-40B4-BE49-F238E27FC236}">
                <a16:creationId xmlns:a16="http://schemas.microsoft.com/office/drawing/2014/main" id="{58BC4225-CB03-1668-0C4C-017F27063925}"/>
              </a:ext>
            </a:extLst>
          </p:cNvPr>
          <p:cNvSpPr>
            <a:spLocks noGrp="1"/>
          </p:cNvSpPr>
          <p:nvPr>
            <p:ph type="subTitle" idx="1"/>
          </p:nvPr>
        </p:nvSpPr>
        <p:spPr/>
        <p:txBody>
          <a:bodyPr/>
          <a:lstStyle/>
          <a:p>
            <a:r>
              <a:rPr lang="en-US" dirty="0"/>
              <a:t>A Standard Approach to Data Communication</a:t>
            </a:r>
          </a:p>
        </p:txBody>
      </p:sp>
    </p:spTree>
    <p:extLst>
      <p:ext uri="{BB962C8B-B14F-4D97-AF65-F5344CB8AC3E}">
        <p14:creationId xmlns:p14="http://schemas.microsoft.com/office/powerpoint/2010/main" val="101611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1AEC-78FB-FAF8-0AD0-568AF51A3FA1}"/>
              </a:ext>
            </a:extLst>
          </p:cNvPr>
          <p:cNvSpPr>
            <a:spLocks noGrp="1"/>
          </p:cNvSpPr>
          <p:nvPr>
            <p:ph type="title"/>
          </p:nvPr>
        </p:nvSpPr>
        <p:spPr/>
        <p:txBody>
          <a:bodyPr/>
          <a:lstStyle/>
          <a:p>
            <a:r>
              <a:rPr lang="en-US" dirty="0"/>
              <a:t>Business Problem</a:t>
            </a:r>
          </a:p>
        </p:txBody>
      </p:sp>
      <p:sp>
        <p:nvSpPr>
          <p:cNvPr id="3" name="Content Placeholder 2">
            <a:extLst>
              <a:ext uri="{FF2B5EF4-FFF2-40B4-BE49-F238E27FC236}">
                <a16:creationId xmlns:a16="http://schemas.microsoft.com/office/drawing/2014/main" id="{E7202496-7F1E-F18F-012E-2BB46065091F}"/>
              </a:ext>
            </a:extLst>
          </p:cNvPr>
          <p:cNvSpPr>
            <a:spLocks noGrp="1"/>
          </p:cNvSpPr>
          <p:nvPr>
            <p:ph idx="1"/>
          </p:nvPr>
        </p:nvSpPr>
        <p:spPr/>
        <p:txBody>
          <a:bodyPr/>
          <a:lstStyle/>
          <a:p>
            <a:pPr>
              <a:spcBef>
                <a:spcPts val="1800"/>
              </a:spcBef>
            </a:pPr>
            <a:r>
              <a:rPr lang="en-US" dirty="0"/>
              <a:t>Vehicle repairs have become increasingly complex due to new technology, vehicle sensors, etc.</a:t>
            </a:r>
          </a:p>
          <a:p>
            <a:pPr>
              <a:spcBef>
                <a:spcPts val="1800"/>
              </a:spcBef>
            </a:pPr>
            <a:r>
              <a:rPr lang="en-US" dirty="0"/>
              <a:t>OEM’s now publish detailed repair procedures for all aspects of vehicle repair to include methods, techniques, tools, materials, pre &amp; post repair testing, etc.</a:t>
            </a:r>
          </a:p>
          <a:p>
            <a:pPr>
              <a:spcBef>
                <a:spcPts val="1800"/>
              </a:spcBef>
            </a:pPr>
            <a:r>
              <a:rPr lang="en-US" dirty="0"/>
              <a:t>It is essential that vehicles are repaired to OEM requirements.</a:t>
            </a:r>
          </a:p>
          <a:p>
            <a:pPr>
              <a:spcBef>
                <a:spcPts val="1800"/>
              </a:spcBef>
            </a:pPr>
            <a:r>
              <a:rPr lang="en-US" dirty="0"/>
              <a:t>Repair providers need the ability to easily access repair procedures and to easily document the repairs fully and accurately.</a:t>
            </a:r>
          </a:p>
        </p:txBody>
      </p:sp>
    </p:spTree>
    <p:extLst>
      <p:ext uri="{BB962C8B-B14F-4D97-AF65-F5344CB8AC3E}">
        <p14:creationId xmlns:p14="http://schemas.microsoft.com/office/powerpoint/2010/main" val="4229957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866B-4C20-C7B7-9CC3-71571BB12287}"/>
              </a:ext>
            </a:extLst>
          </p:cNvPr>
          <p:cNvSpPr>
            <a:spLocks noGrp="1"/>
          </p:cNvSpPr>
          <p:nvPr>
            <p:ph type="title"/>
          </p:nvPr>
        </p:nvSpPr>
        <p:spPr/>
        <p:txBody>
          <a:bodyPr/>
          <a:lstStyle/>
          <a:p>
            <a:r>
              <a:rPr lang="en-US" dirty="0"/>
              <a:t>Process Overview</a:t>
            </a:r>
          </a:p>
        </p:txBody>
      </p:sp>
      <p:graphicFrame>
        <p:nvGraphicFramePr>
          <p:cNvPr id="4" name="Content Placeholder 3">
            <a:extLst>
              <a:ext uri="{FF2B5EF4-FFF2-40B4-BE49-F238E27FC236}">
                <a16:creationId xmlns:a16="http://schemas.microsoft.com/office/drawing/2014/main" id="{FCDE11BF-119E-4ED9-B084-F3F1C91C9A7E}"/>
              </a:ext>
            </a:extLst>
          </p:cNvPr>
          <p:cNvGraphicFramePr>
            <a:graphicFrameLocks noGrp="1"/>
          </p:cNvGraphicFramePr>
          <p:nvPr>
            <p:ph idx="1"/>
            <p:extLst>
              <p:ext uri="{D42A27DB-BD31-4B8C-83A1-F6EECF244321}">
                <p14:modId xmlns:p14="http://schemas.microsoft.com/office/powerpoint/2010/main" val="33906438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61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4BC2-8D3F-08CC-E715-ECD38076F8B0}"/>
              </a:ext>
            </a:extLst>
          </p:cNvPr>
          <p:cNvSpPr>
            <a:spLocks noGrp="1"/>
          </p:cNvSpPr>
          <p:nvPr>
            <p:ph type="title"/>
          </p:nvPr>
        </p:nvSpPr>
        <p:spPr/>
        <p:txBody>
          <a:bodyPr/>
          <a:lstStyle/>
          <a:p>
            <a:r>
              <a:rPr lang="en-US" dirty="0"/>
              <a:t>Stakeholders</a:t>
            </a:r>
          </a:p>
        </p:txBody>
      </p:sp>
      <p:sp>
        <p:nvSpPr>
          <p:cNvPr id="3" name="Content Placeholder 2">
            <a:extLst>
              <a:ext uri="{FF2B5EF4-FFF2-40B4-BE49-F238E27FC236}">
                <a16:creationId xmlns:a16="http://schemas.microsoft.com/office/drawing/2014/main" id="{16B10F70-7E9D-13C0-D1FD-3D2217524084}"/>
              </a:ext>
            </a:extLst>
          </p:cNvPr>
          <p:cNvSpPr>
            <a:spLocks noGrp="1"/>
          </p:cNvSpPr>
          <p:nvPr>
            <p:ph idx="1"/>
          </p:nvPr>
        </p:nvSpPr>
        <p:spPr/>
        <p:txBody>
          <a:bodyPr>
            <a:normAutofit fontScale="85000" lnSpcReduction="20000"/>
          </a:bodyPr>
          <a:lstStyle/>
          <a:p>
            <a:pPr>
              <a:spcBef>
                <a:spcPts val="1800"/>
              </a:spcBef>
            </a:pPr>
            <a:r>
              <a:rPr lang="en-US" b="1" dirty="0"/>
              <a:t>OEM’s</a:t>
            </a:r>
            <a:r>
              <a:rPr lang="en-US" dirty="0"/>
              <a:t>:  OEMs have a vested interest in the quality and safety of repairs as it affects their brand and customer loyalty.</a:t>
            </a:r>
          </a:p>
          <a:p>
            <a:pPr>
              <a:spcBef>
                <a:spcPts val="1800"/>
              </a:spcBef>
            </a:pPr>
            <a:r>
              <a:rPr lang="en-US" b="1" dirty="0"/>
              <a:t>Primary Repair Provider</a:t>
            </a:r>
            <a:r>
              <a:rPr lang="en-US" dirty="0"/>
              <a:t>:  Functions as the general contractor and has legal liability for the quality and safety of the repair and for customer satisfaction</a:t>
            </a:r>
          </a:p>
          <a:p>
            <a:pPr>
              <a:spcBef>
                <a:spcPts val="1800"/>
              </a:spcBef>
            </a:pPr>
            <a:r>
              <a:rPr lang="en-US" b="1" dirty="0"/>
              <a:t>Sublet Repairers</a:t>
            </a:r>
            <a:r>
              <a:rPr lang="en-US" dirty="0"/>
              <a:t>:  Have legal liability for the quality of the work they perform and owe a duty to the primary repair provider to perform work in compliance with repair procedures</a:t>
            </a:r>
          </a:p>
          <a:p>
            <a:pPr>
              <a:spcBef>
                <a:spcPts val="1800"/>
              </a:spcBef>
            </a:pPr>
            <a:r>
              <a:rPr lang="en-US" b="1" dirty="0"/>
              <a:t>Vehicle Owners</a:t>
            </a:r>
            <a:r>
              <a:rPr lang="en-US" dirty="0"/>
              <a:t>:  Passenger safety is a primary concern for the industry.  Vehicle owners need to know that their vehicles were repaired in compliance with authorized repair procedures.</a:t>
            </a:r>
          </a:p>
          <a:p>
            <a:pPr>
              <a:spcBef>
                <a:spcPts val="1800"/>
              </a:spcBef>
            </a:pPr>
            <a:r>
              <a:rPr lang="en-US" b="1" dirty="0"/>
              <a:t>Insurers / Bill Payers</a:t>
            </a:r>
            <a:r>
              <a:rPr lang="en-US" dirty="0"/>
              <a:t>:  Have a vested interest in the repair process and ensuring the procedures invoiced are completed.</a:t>
            </a:r>
          </a:p>
          <a:p>
            <a:pPr>
              <a:spcBef>
                <a:spcPts val="1800"/>
              </a:spcBef>
            </a:pPr>
            <a:endParaRPr lang="en-US" dirty="0"/>
          </a:p>
        </p:txBody>
      </p:sp>
    </p:spTree>
    <p:extLst>
      <p:ext uri="{BB962C8B-B14F-4D97-AF65-F5344CB8AC3E}">
        <p14:creationId xmlns:p14="http://schemas.microsoft.com/office/powerpoint/2010/main" val="357490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FB33-EEB5-1192-26A0-8068F37EA9B7}"/>
              </a:ext>
            </a:extLst>
          </p:cNvPr>
          <p:cNvSpPr>
            <a:spLocks noGrp="1"/>
          </p:cNvSpPr>
          <p:nvPr>
            <p:ph type="title"/>
          </p:nvPr>
        </p:nvSpPr>
        <p:spPr/>
        <p:txBody>
          <a:bodyPr/>
          <a:lstStyle/>
          <a:p>
            <a:r>
              <a:rPr lang="en-US" dirty="0"/>
              <a:t>Request Process</a:t>
            </a:r>
          </a:p>
        </p:txBody>
      </p:sp>
      <p:sp>
        <p:nvSpPr>
          <p:cNvPr id="3" name="Content Placeholder 2">
            <a:extLst>
              <a:ext uri="{FF2B5EF4-FFF2-40B4-BE49-F238E27FC236}">
                <a16:creationId xmlns:a16="http://schemas.microsoft.com/office/drawing/2014/main" id="{33DE9555-0CF1-11C0-4768-61343391AC53}"/>
              </a:ext>
            </a:extLst>
          </p:cNvPr>
          <p:cNvSpPr>
            <a:spLocks noGrp="1"/>
          </p:cNvSpPr>
          <p:nvPr>
            <p:ph sz="half" idx="1"/>
          </p:nvPr>
        </p:nvSpPr>
        <p:spPr/>
        <p:txBody>
          <a:bodyPr>
            <a:normAutofit fontScale="77500" lnSpcReduction="20000"/>
          </a:bodyPr>
          <a:lstStyle/>
          <a:p>
            <a:pPr>
              <a:spcBef>
                <a:spcPts val="1800"/>
              </a:spcBef>
            </a:pPr>
            <a:r>
              <a:rPr lang="en-US" dirty="0"/>
              <a:t>Each OEM maintains a repository of repair procedures by vehicle, assembly, part, etc.</a:t>
            </a:r>
          </a:p>
          <a:p>
            <a:pPr>
              <a:spcBef>
                <a:spcPts val="1800"/>
              </a:spcBef>
            </a:pPr>
            <a:r>
              <a:rPr lang="en-US" dirty="0"/>
              <a:t>Shops need the ability access repair procedures for the appropriate components at the appropriate time in the repair process.</a:t>
            </a:r>
          </a:p>
          <a:p>
            <a:pPr>
              <a:spcBef>
                <a:spcPts val="1800"/>
              </a:spcBef>
            </a:pPr>
            <a:r>
              <a:rPr lang="en-US" dirty="0"/>
              <a:t>Each OEM has proprietary mediums, formats, terminology, etc. to document the repair procedures.</a:t>
            </a:r>
          </a:p>
          <a:p>
            <a:pPr>
              <a:spcBef>
                <a:spcPts val="1800"/>
              </a:spcBef>
            </a:pPr>
            <a:r>
              <a:rPr lang="en-US" dirty="0"/>
              <a:t>Shops may work with a software vendor who acts as an intermediary to provide repair procedures, or they access the information directly from the OE website</a:t>
            </a:r>
          </a:p>
        </p:txBody>
      </p:sp>
      <p:sp>
        <p:nvSpPr>
          <p:cNvPr id="4" name="Content Placeholder 3">
            <a:extLst>
              <a:ext uri="{FF2B5EF4-FFF2-40B4-BE49-F238E27FC236}">
                <a16:creationId xmlns:a16="http://schemas.microsoft.com/office/drawing/2014/main" id="{50F1764B-8F8E-7689-9C44-CF74C83E417D}"/>
              </a:ext>
            </a:extLst>
          </p:cNvPr>
          <p:cNvSpPr>
            <a:spLocks noGrp="1"/>
          </p:cNvSpPr>
          <p:nvPr>
            <p:ph sz="half" idx="2"/>
          </p:nvPr>
        </p:nvSpPr>
        <p:spPr/>
        <p:txBody>
          <a:bodyPr>
            <a:normAutofit fontScale="77500" lnSpcReduction="20000"/>
          </a:bodyPr>
          <a:lstStyle/>
          <a:p>
            <a:pPr>
              <a:spcBef>
                <a:spcPts val="1800"/>
              </a:spcBef>
            </a:pPr>
            <a:r>
              <a:rPr lang="en-US" dirty="0"/>
              <a:t>Ideally the repair procedures are documented in the repair plan and the version of the repair procedure in force at the time of the repair are preserved as part of the repair documentation. </a:t>
            </a:r>
          </a:p>
          <a:p>
            <a:pPr>
              <a:spcBef>
                <a:spcPts val="1800"/>
              </a:spcBef>
            </a:pPr>
            <a:r>
              <a:rPr lang="en-US" dirty="0"/>
              <a:t>The request standard will provide a schema of the data elements necessary to request a repair procedure for a specific year, make, model and optional search elements including part, assembly, etc.</a:t>
            </a:r>
          </a:p>
          <a:p>
            <a:endParaRPr lang="en-US" dirty="0"/>
          </a:p>
        </p:txBody>
      </p:sp>
    </p:spTree>
    <p:extLst>
      <p:ext uri="{BB962C8B-B14F-4D97-AF65-F5344CB8AC3E}">
        <p14:creationId xmlns:p14="http://schemas.microsoft.com/office/powerpoint/2010/main" val="221050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2C5D-BC25-BE8F-4033-CC32C015653F}"/>
              </a:ext>
            </a:extLst>
          </p:cNvPr>
          <p:cNvSpPr>
            <a:spLocks noGrp="1"/>
          </p:cNvSpPr>
          <p:nvPr>
            <p:ph type="title"/>
          </p:nvPr>
        </p:nvSpPr>
        <p:spPr/>
        <p:txBody>
          <a:bodyPr/>
          <a:lstStyle/>
          <a:p>
            <a:r>
              <a:rPr lang="en-US" dirty="0"/>
              <a:t>Response Process</a:t>
            </a:r>
          </a:p>
        </p:txBody>
      </p:sp>
      <p:sp>
        <p:nvSpPr>
          <p:cNvPr id="3" name="Content Placeholder 2">
            <a:extLst>
              <a:ext uri="{FF2B5EF4-FFF2-40B4-BE49-F238E27FC236}">
                <a16:creationId xmlns:a16="http://schemas.microsoft.com/office/drawing/2014/main" id="{DF7E02A5-73C1-402C-F9B7-3CC59CBBC693}"/>
              </a:ext>
            </a:extLst>
          </p:cNvPr>
          <p:cNvSpPr>
            <a:spLocks noGrp="1"/>
          </p:cNvSpPr>
          <p:nvPr>
            <p:ph sz="half" idx="1"/>
          </p:nvPr>
        </p:nvSpPr>
        <p:spPr/>
        <p:txBody>
          <a:bodyPr/>
          <a:lstStyle/>
          <a:p>
            <a:r>
              <a:rPr lang="en-US" dirty="0"/>
              <a:t>The Information Provider (OEM, etc.) responds to the Repair Procedure Request.</a:t>
            </a:r>
          </a:p>
          <a:p>
            <a:r>
              <a:rPr lang="en-US" dirty="0"/>
              <a:t>The payload of the response will include all documentation and supporting files required to complete the repair.</a:t>
            </a:r>
          </a:p>
          <a:p>
            <a:r>
              <a:rPr lang="en-US" dirty="0"/>
              <a:t>It will also need to include a version indicator to include a date / time stamp.</a:t>
            </a:r>
          </a:p>
        </p:txBody>
      </p:sp>
      <p:sp>
        <p:nvSpPr>
          <p:cNvPr id="4" name="Content Placeholder 3">
            <a:extLst>
              <a:ext uri="{FF2B5EF4-FFF2-40B4-BE49-F238E27FC236}">
                <a16:creationId xmlns:a16="http://schemas.microsoft.com/office/drawing/2014/main" id="{A6874F23-FEFA-C0BF-A2AF-19CBE75AD877}"/>
              </a:ext>
            </a:extLst>
          </p:cNvPr>
          <p:cNvSpPr>
            <a:spLocks noGrp="1"/>
          </p:cNvSpPr>
          <p:nvPr>
            <p:ph sz="half" idx="2"/>
          </p:nvPr>
        </p:nvSpPr>
        <p:spPr/>
        <p:txBody>
          <a:bodyPr/>
          <a:lstStyle/>
          <a:p>
            <a:r>
              <a:rPr lang="en-US" dirty="0"/>
              <a:t>The response will need to support all possible medium and content formats to include:</a:t>
            </a:r>
          </a:p>
          <a:p>
            <a:pPr lvl="1"/>
            <a:r>
              <a:rPr lang="en-US" dirty="0"/>
              <a:t>HTML</a:t>
            </a:r>
          </a:p>
          <a:p>
            <a:pPr lvl="1"/>
            <a:r>
              <a:rPr lang="en-US" dirty="0"/>
              <a:t>PDF</a:t>
            </a:r>
          </a:p>
          <a:p>
            <a:pPr lvl="1"/>
            <a:r>
              <a:rPr lang="en-US" dirty="0"/>
              <a:t>JPG</a:t>
            </a:r>
          </a:p>
          <a:p>
            <a:pPr lvl="1"/>
            <a:r>
              <a:rPr lang="en-US" dirty="0"/>
              <a:t>Video files</a:t>
            </a:r>
          </a:p>
          <a:p>
            <a:pPr lvl="1"/>
            <a:r>
              <a:rPr lang="en-US" dirty="0"/>
              <a:t>Audio files</a:t>
            </a:r>
          </a:p>
          <a:p>
            <a:pPr lvl="1"/>
            <a:r>
              <a:rPr lang="en-US" dirty="0"/>
              <a:t>CAD files</a:t>
            </a:r>
          </a:p>
          <a:p>
            <a:pPr lvl="1"/>
            <a:r>
              <a:rPr lang="en-US" dirty="0"/>
              <a:t>Etc.</a:t>
            </a:r>
          </a:p>
        </p:txBody>
      </p:sp>
    </p:spTree>
    <p:extLst>
      <p:ext uri="{BB962C8B-B14F-4D97-AF65-F5344CB8AC3E}">
        <p14:creationId xmlns:p14="http://schemas.microsoft.com/office/powerpoint/2010/main" val="218518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B250-2C94-6051-6200-8109743238DA}"/>
              </a:ext>
            </a:extLst>
          </p:cNvPr>
          <p:cNvSpPr>
            <a:spLocks noGrp="1"/>
          </p:cNvSpPr>
          <p:nvPr>
            <p:ph type="title"/>
          </p:nvPr>
        </p:nvSpPr>
        <p:spPr/>
        <p:txBody>
          <a:bodyPr/>
          <a:lstStyle/>
          <a:p>
            <a:r>
              <a:rPr lang="en-US" dirty="0"/>
              <a:t>Repair Documentation Process</a:t>
            </a:r>
          </a:p>
        </p:txBody>
      </p:sp>
      <p:sp>
        <p:nvSpPr>
          <p:cNvPr id="3" name="Content Placeholder 2">
            <a:extLst>
              <a:ext uri="{FF2B5EF4-FFF2-40B4-BE49-F238E27FC236}">
                <a16:creationId xmlns:a16="http://schemas.microsoft.com/office/drawing/2014/main" id="{A671248B-A14E-A59E-E0B5-7AF9816F0B64}"/>
              </a:ext>
            </a:extLst>
          </p:cNvPr>
          <p:cNvSpPr>
            <a:spLocks noGrp="1"/>
          </p:cNvSpPr>
          <p:nvPr>
            <p:ph sz="half" idx="1"/>
          </p:nvPr>
        </p:nvSpPr>
        <p:spPr/>
        <p:txBody>
          <a:bodyPr>
            <a:normAutofit fontScale="92500" lnSpcReduction="10000"/>
          </a:bodyPr>
          <a:lstStyle/>
          <a:p>
            <a:r>
              <a:rPr lang="en-US" dirty="0"/>
              <a:t>As the repair procedures are complete, techs need the ability to annotate and document the procedures and any associated test results.</a:t>
            </a:r>
          </a:p>
          <a:p>
            <a:r>
              <a:rPr lang="en-US" dirty="0"/>
              <a:t>As work may be performed by one or more sublet providers, each party needs the ability to share the work they performed with the primary repairer regardless of which shop / repair management system they use. </a:t>
            </a:r>
          </a:p>
        </p:txBody>
      </p:sp>
      <p:sp>
        <p:nvSpPr>
          <p:cNvPr id="4" name="Content Placeholder 3">
            <a:extLst>
              <a:ext uri="{FF2B5EF4-FFF2-40B4-BE49-F238E27FC236}">
                <a16:creationId xmlns:a16="http://schemas.microsoft.com/office/drawing/2014/main" id="{207A327B-74BB-4089-EE53-2E6F3FBCA9A5}"/>
              </a:ext>
            </a:extLst>
          </p:cNvPr>
          <p:cNvSpPr>
            <a:spLocks noGrp="1"/>
          </p:cNvSpPr>
          <p:nvPr>
            <p:ph sz="half" idx="2"/>
          </p:nvPr>
        </p:nvSpPr>
        <p:spPr/>
        <p:txBody>
          <a:bodyPr>
            <a:normAutofit fontScale="92500" lnSpcReduction="10000"/>
          </a:bodyPr>
          <a:lstStyle/>
          <a:p>
            <a:r>
              <a:rPr lang="en-US" dirty="0"/>
              <a:t>Repair documentation standards need to be able to identify the part / component repaired, identify or include the repair procedures provided by the OEM and document the date / time completed.</a:t>
            </a:r>
          </a:p>
          <a:p>
            <a:r>
              <a:rPr lang="en-US" dirty="0"/>
              <a:t>The documentation process will need the ability to include supporting documentation such as calibration test results, measurements, photos, etc.</a:t>
            </a:r>
          </a:p>
        </p:txBody>
      </p:sp>
    </p:spTree>
    <p:extLst>
      <p:ext uri="{BB962C8B-B14F-4D97-AF65-F5344CB8AC3E}">
        <p14:creationId xmlns:p14="http://schemas.microsoft.com/office/powerpoint/2010/main" val="271592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6D49F-9175-2CC2-2F88-87569D9EF6FD}"/>
              </a:ext>
            </a:extLst>
          </p:cNvPr>
          <p:cNvSpPr>
            <a:spLocks noGrp="1"/>
          </p:cNvSpPr>
          <p:nvPr>
            <p:ph type="title"/>
          </p:nvPr>
        </p:nvSpPr>
        <p:spPr/>
        <p:txBody>
          <a:bodyPr/>
          <a:lstStyle/>
          <a:p>
            <a:r>
              <a:rPr lang="en-US" dirty="0"/>
              <a:t>Share Process</a:t>
            </a:r>
          </a:p>
        </p:txBody>
      </p:sp>
      <p:sp>
        <p:nvSpPr>
          <p:cNvPr id="3" name="Content Placeholder 2">
            <a:extLst>
              <a:ext uri="{FF2B5EF4-FFF2-40B4-BE49-F238E27FC236}">
                <a16:creationId xmlns:a16="http://schemas.microsoft.com/office/drawing/2014/main" id="{E4077193-9D55-BB96-CEB9-E22DBE20F037}"/>
              </a:ext>
            </a:extLst>
          </p:cNvPr>
          <p:cNvSpPr>
            <a:spLocks noGrp="1"/>
          </p:cNvSpPr>
          <p:nvPr>
            <p:ph sz="half" idx="1"/>
          </p:nvPr>
        </p:nvSpPr>
        <p:spPr/>
        <p:txBody>
          <a:bodyPr/>
          <a:lstStyle/>
          <a:p>
            <a:r>
              <a:rPr lang="en-US" dirty="0"/>
              <a:t>Many of the stakeholders may not have direct access to the shop management system. </a:t>
            </a:r>
          </a:p>
          <a:p>
            <a:r>
              <a:rPr lang="en-US" dirty="0"/>
              <a:t>It is essential that the results of the repair documentation can be shared externally to the appropriate stakeholders including the vehicle owner, insurance company, etc.</a:t>
            </a:r>
          </a:p>
        </p:txBody>
      </p:sp>
      <p:sp>
        <p:nvSpPr>
          <p:cNvPr id="4" name="Content Placeholder 3">
            <a:extLst>
              <a:ext uri="{FF2B5EF4-FFF2-40B4-BE49-F238E27FC236}">
                <a16:creationId xmlns:a16="http://schemas.microsoft.com/office/drawing/2014/main" id="{91FF6B6F-2FF3-61EC-6880-D2FB618B361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09470050"/>
      </p:ext>
    </p:extLst>
  </p:cSld>
  <p:clrMapOvr>
    <a:masterClrMapping/>
  </p:clrMapOvr>
</p:sld>
</file>

<file path=ppt/theme/theme1.xml><?xml version="1.0" encoding="utf-8"?>
<a:theme xmlns:a="http://schemas.openxmlformats.org/drawingml/2006/main" name="CIECA Basic Template">
  <a:themeElements>
    <a:clrScheme name="CIECA">
      <a:dk1>
        <a:sysClr val="windowText" lastClr="000000"/>
      </a:dk1>
      <a:lt1>
        <a:sysClr val="window" lastClr="FFFFFF"/>
      </a:lt1>
      <a:dk2>
        <a:srgbClr val="44546A"/>
      </a:dk2>
      <a:lt2>
        <a:srgbClr val="E7E6E6"/>
      </a:lt2>
      <a:accent1>
        <a:srgbClr val="1EA6EA"/>
      </a:accent1>
      <a:accent2>
        <a:srgbClr val="ED7D31"/>
      </a:accent2>
      <a:accent3>
        <a:srgbClr val="C00000"/>
      </a:accent3>
      <a:accent4>
        <a:srgbClr val="FFC000"/>
      </a:accent4>
      <a:accent5>
        <a:srgbClr val="0563C1"/>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ECA Basic Template" id="{3D3670F1-993C-4C76-9E14-157893E9769D}" vid="{C02C1E15-E62E-4BC8-8C6A-809704519DF5}"/>
    </a:ext>
  </a:extLst>
</a:theme>
</file>

<file path=docProps/app.xml><?xml version="1.0" encoding="utf-8"?>
<Properties xmlns="http://schemas.openxmlformats.org/officeDocument/2006/extended-properties" xmlns:vt="http://schemas.openxmlformats.org/officeDocument/2006/docPropsVTypes">
  <Template>CIECA Basic Template</Template>
  <TotalTime>1146</TotalTime>
  <Words>675</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CIECA Basic Template</vt:lpstr>
      <vt:lpstr>OEM Repair Procedures</vt:lpstr>
      <vt:lpstr>Business Problem</vt:lpstr>
      <vt:lpstr>Process Overview</vt:lpstr>
      <vt:lpstr>Stakeholders</vt:lpstr>
      <vt:lpstr>Request Process</vt:lpstr>
      <vt:lpstr>Response Process</vt:lpstr>
      <vt:lpstr>Repair Documentation Process</vt:lpstr>
      <vt:lpstr>Share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OEM Repair Procedures</dc:title>
  <dc:creator>Paul Barry</dc:creator>
  <cp:lastModifiedBy>Paulette Reed</cp:lastModifiedBy>
  <cp:revision>6</cp:revision>
  <dcterms:created xsi:type="dcterms:W3CDTF">2023-08-10T21:08:34Z</dcterms:created>
  <dcterms:modified xsi:type="dcterms:W3CDTF">2023-08-16T20:34:24Z</dcterms:modified>
</cp:coreProperties>
</file>